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1" r:id="rId1"/>
  </p:sldMasterIdLst>
  <p:notesMasterIdLst>
    <p:notesMasterId r:id="rId8"/>
  </p:notesMasterIdLst>
  <p:sldIdLst>
    <p:sldId id="262" r:id="rId2"/>
    <p:sldId id="263" r:id="rId3"/>
    <p:sldId id="264" r:id="rId4"/>
    <p:sldId id="265" r:id="rId5"/>
    <p:sldId id="266" r:id="rId6"/>
    <p:sldId id="267" r:id="rId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835" y="3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30fbccaad85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30fbccaad8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3103b89ca4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3103b89ca4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30e9da524e4_0_1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30e9da524e4_0_1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735b26b6065b2f0b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735b26b6065b2f0b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30e9da524e4_0_1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30e9da524e4_0_1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3103b89ca43_1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3103b89ca43_1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www.facebook.com/SlidesManiaSM/" TargetMode="External"/><Relationship Id="rId7" Type="http://schemas.openxmlformats.org/officeDocument/2006/relationships/hyperlink" Target="https://www.pinterest.com/slidesmania/" TargetMode="External"/><Relationship Id="rId2" Type="http://schemas.openxmlformats.org/officeDocument/2006/relationships/hyperlink" Target="https://slidesmania.com/questions-powerpoint-google-slides/can-i-use-these-templates/" TargetMode="External"/><Relationship Id="rId1" Type="http://schemas.openxmlformats.org/officeDocument/2006/relationships/slideMaster" Target="../slideMasters/slideMaster1.xml"/><Relationship Id="rId6" Type="http://schemas.openxmlformats.org/officeDocument/2006/relationships/image" Target="../media/image3.png"/><Relationship Id="rId11" Type="http://schemas.openxmlformats.org/officeDocument/2006/relationships/image" Target="../media/image6.png"/><Relationship Id="rId5" Type="http://schemas.openxmlformats.org/officeDocument/2006/relationships/hyperlink" Target="https://twitter.com/SlidesManiaSM/" TargetMode="Externa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hyperlink" Target="https://www.instagram.com/slidesmania/"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38" y="315829"/>
            <a:ext cx="8520600" cy="923100"/>
          </a:xfrm>
          <a:prstGeom prst="rect">
            <a:avLst/>
          </a:prstGeom>
        </p:spPr>
        <p:txBody>
          <a:bodyPr spcFirstLastPara="1" wrap="square" lIns="91425" tIns="91425" rIns="91425" bIns="91425" anchor="t" anchorCtr="0">
            <a:noAutofit/>
          </a:bodyPr>
          <a:lstStyle>
            <a:lvl1pPr lvl="0" algn="ctr">
              <a:spcBef>
                <a:spcPts val="0"/>
              </a:spcBef>
              <a:spcAft>
                <a:spcPts val="0"/>
              </a:spcAft>
              <a:buSzPts val="3800"/>
              <a:buNone/>
              <a:defRPr sz="38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endParaRPr/>
          </a:p>
        </p:txBody>
      </p:sp>
      <p:pic>
        <p:nvPicPr>
          <p:cNvPr id="68" name="Google Shape;68;p15"/>
          <p:cNvPicPr preferRelativeResize="0"/>
          <p:nvPr/>
        </p:nvPicPr>
        <p:blipFill rotWithShape="1">
          <a:blip r:embed="rId2">
            <a:alphaModFix amt="21000"/>
          </a:blip>
          <a:srcRect b="24998"/>
          <a:stretch/>
        </p:blipFill>
        <p:spPr>
          <a:xfrm>
            <a:off x="20063" y="0"/>
            <a:ext cx="9144003" cy="5143503"/>
          </a:xfrm>
          <a:prstGeom prst="rect">
            <a:avLst/>
          </a:prstGeom>
          <a:noFill/>
          <a:ln>
            <a:noFill/>
          </a:ln>
        </p:spPr>
      </p:pic>
      <p:sp>
        <p:nvSpPr>
          <p:cNvPr id="69" name="Google Shape;69;p15"/>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181"/>
        <p:cNvGrpSpPr/>
        <p:nvPr/>
      </p:nvGrpSpPr>
      <p:grpSpPr>
        <a:xfrm>
          <a:off x="0" y="0"/>
          <a:ext cx="0" cy="0"/>
          <a:chOff x="0" y="0"/>
          <a:chExt cx="0" cy="0"/>
        </a:xfrm>
      </p:grpSpPr>
      <p:sp>
        <p:nvSpPr>
          <p:cNvPr id="182" name="Google Shape;182;p27"/>
          <p:cNvSpPr/>
          <p:nvPr/>
        </p:nvSpPr>
        <p:spPr>
          <a:xfrm>
            <a:off x="2942419" y="0"/>
            <a:ext cx="3101100" cy="4833600"/>
          </a:xfrm>
          <a:prstGeom prst="rect">
            <a:avLst/>
          </a:prstGeom>
          <a:solidFill>
            <a:schemeClr val="accent4"/>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183" name="Google Shape;183;p27"/>
          <p:cNvPicPr preferRelativeResize="0"/>
          <p:nvPr/>
        </p:nvPicPr>
        <p:blipFill rotWithShape="1">
          <a:blip r:embed="rId2">
            <a:alphaModFix amt="21000"/>
          </a:blip>
          <a:srcRect b="24998"/>
          <a:stretch/>
        </p:blipFill>
        <p:spPr>
          <a:xfrm flipH="1">
            <a:off x="20065" y="0"/>
            <a:ext cx="9143997" cy="5143503"/>
          </a:xfrm>
          <a:prstGeom prst="rect">
            <a:avLst/>
          </a:prstGeom>
          <a:noFill/>
          <a:ln>
            <a:noFill/>
          </a:ln>
        </p:spPr>
      </p:pic>
      <p:sp>
        <p:nvSpPr>
          <p:cNvPr id="184" name="Google Shape;184;p27"/>
          <p:cNvSpPr txBox="1">
            <a:spLocks noGrp="1"/>
          </p:cNvSpPr>
          <p:nvPr>
            <p:ph type="title" hasCustomPrompt="1"/>
          </p:nvPr>
        </p:nvSpPr>
        <p:spPr>
          <a:xfrm>
            <a:off x="536269" y="1783613"/>
            <a:ext cx="2211300" cy="891600"/>
          </a:xfrm>
          <a:prstGeom prst="rect">
            <a:avLst/>
          </a:prstGeom>
        </p:spPr>
        <p:txBody>
          <a:bodyPr spcFirstLastPara="1" wrap="square" lIns="91425" tIns="91425" rIns="91425" bIns="91425" anchor="b" anchorCtr="0">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185" name="Google Shape;185;p27"/>
          <p:cNvSpPr txBox="1">
            <a:spLocks noGrp="1"/>
          </p:cNvSpPr>
          <p:nvPr>
            <p:ph type="title" idx="2"/>
          </p:nvPr>
        </p:nvSpPr>
        <p:spPr>
          <a:xfrm>
            <a:off x="536269" y="673631"/>
            <a:ext cx="8036100" cy="572700"/>
          </a:xfrm>
          <a:prstGeom prst="rect">
            <a:avLst/>
          </a:prstGeom>
        </p:spPr>
        <p:txBody>
          <a:bodyPr spcFirstLastPara="1" wrap="square" lIns="91425" tIns="91425" rIns="91425" bIns="91425" anchor="t" anchorCtr="0">
            <a:noAutofit/>
          </a:bodyPr>
          <a:lstStyle>
            <a:lvl1pPr marL="0" marR="0" lvl="0" indent="0" algn="ctr">
              <a:lnSpc>
                <a:spcPct val="100000"/>
              </a:lnSpc>
              <a:spcBef>
                <a:spcPts val="0"/>
              </a:spcBef>
              <a:spcAft>
                <a:spcPts val="0"/>
              </a:spcAft>
              <a:buClr>
                <a:schemeClr val="dk1"/>
              </a:buClr>
              <a:buSzPts val="3000"/>
              <a:buFont typeface="Aldrich"/>
              <a:buNone/>
              <a:defRPr/>
            </a:lvl1pPr>
            <a:lvl2pPr lvl="1" algn="ctr">
              <a:spcBef>
                <a:spcPts val="0"/>
              </a:spcBef>
              <a:spcAft>
                <a:spcPts val="0"/>
              </a:spcAft>
              <a:buClr>
                <a:schemeClr val="dk1"/>
              </a:buClr>
              <a:buSzPts val="3000"/>
              <a:buFont typeface="Griffy"/>
              <a:buNone/>
              <a:defRPr sz="3000">
                <a:solidFill>
                  <a:schemeClr val="dk1"/>
                </a:solidFill>
                <a:latin typeface="Griffy"/>
                <a:ea typeface="Griffy"/>
                <a:cs typeface="Griffy"/>
                <a:sym typeface="Griffy"/>
              </a:defRPr>
            </a:lvl2pPr>
            <a:lvl3pPr lvl="2" algn="ctr">
              <a:spcBef>
                <a:spcPts val="0"/>
              </a:spcBef>
              <a:spcAft>
                <a:spcPts val="0"/>
              </a:spcAft>
              <a:buClr>
                <a:schemeClr val="dk1"/>
              </a:buClr>
              <a:buSzPts val="3000"/>
              <a:buFont typeface="Griffy"/>
              <a:buNone/>
              <a:defRPr sz="3000">
                <a:solidFill>
                  <a:schemeClr val="dk1"/>
                </a:solidFill>
                <a:latin typeface="Griffy"/>
                <a:ea typeface="Griffy"/>
                <a:cs typeface="Griffy"/>
                <a:sym typeface="Griffy"/>
              </a:defRPr>
            </a:lvl3pPr>
            <a:lvl4pPr lvl="3" algn="ctr">
              <a:spcBef>
                <a:spcPts val="0"/>
              </a:spcBef>
              <a:spcAft>
                <a:spcPts val="0"/>
              </a:spcAft>
              <a:buClr>
                <a:schemeClr val="dk1"/>
              </a:buClr>
              <a:buSzPts val="3000"/>
              <a:buFont typeface="Griffy"/>
              <a:buNone/>
              <a:defRPr sz="3000">
                <a:solidFill>
                  <a:schemeClr val="dk1"/>
                </a:solidFill>
                <a:latin typeface="Griffy"/>
                <a:ea typeface="Griffy"/>
                <a:cs typeface="Griffy"/>
                <a:sym typeface="Griffy"/>
              </a:defRPr>
            </a:lvl4pPr>
            <a:lvl5pPr lvl="4" algn="ctr">
              <a:spcBef>
                <a:spcPts val="0"/>
              </a:spcBef>
              <a:spcAft>
                <a:spcPts val="0"/>
              </a:spcAft>
              <a:buClr>
                <a:schemeClr val="dk1"/>
              </a:buClr>
              <a:buSzPts val="3000"/>
              <a:buFont typeface="Griffy"/>
              <a:buNone/>
              <a:defRPr sz="3000">
                <a:solidFill>
                  <a:schemeClr val="dk1"/>
                </a:solidFill>
                <a:latin typeface="Griffy"/>
                <a:ea typeface="Griffy"/>
                <a:cs typeface="Griffy"/>
                <a:sym typeface="Griffy"/>
              </a:defRPr>
            </a:lvl5pPr>
            <a:lvl6pPr lvl="5" algn="ctr">
              <a:spcBef>
                <a:spcPts val="0"/>
              </a:spcBef>
              <a:spcAft>
                <a:spcPts val="0"/>
              </a:spcAft>
              <a:buClr>
                <a:schemeClr val="dk1"/>
              </a:buClr>
              <a:buSzPts val="3000"/>
              <a:buFont typeface="Griffy"/>
              <a:buNone/>
              <a:defRPr sz="3000">
                <a:solidFill>
                  <a:schemeClr val="dk1"/>
                </a:solidFill>
                <a:latin typeface="Griffy"/>
                <a:ea typeface="Griffy"/>
                <a:cs typeface="Griffy"/>
                <a:sym typeface="Griffy"/>
              </a:defRPr>
            </a:lvl6pPr>
            <a:lvl7pPr lvl="6" algn="ctr">
              <a:spcBef>
                <a:spcPts val="0"/>
              </a:spcBef>
              <a:spcAft>
                <a:spcPts val="0"/>
              </a:spcAft>
              <a:buClr>
                <a:schemeClr val="dk1"/>
              </a:buClr>
              <a:buSzPts val="3000"/>
              <a:buFont typeface="Griffy"/>
              <a:buNone/>
              <a:defRPr sz="3000">
                <a:solidFill>
                  <a:schemeClr val="dk1"/>
                </a:solidFill>
                <a:latin typeface="Griffy"/>
                <a:ea typeface="Griffy"/>
                <a:cs typeface="Griffy"/>
                <a:sym typeface="Griffy"/>
              </a:defRPr>
            </a:lvl7pPr>
            <a:lvl8pPr lvl="7" algn="ctr">
              <a:spcBef>
                <a:spcPts val="0"/>
              </a:spcBef>
              <a:spcAft>
                <a:spcPts val="0"/>
              </a:spcAft>
              <a:buClr>
                <a:schemeClr val="dk1"/>
              </a:buClr>
              <a:buSzPts val="3000"/>
              <a:buFont typeface="Griffy"/>
              <a:buNone/>
              <a:defRPr sz="3000">
                <a:solidFill>
                  <a:schemeClr val="dk1"/>
                </a:solidFill>
                <a:latin typeface="Griffy"/>
                <a:ea typeface="Griffy"/>
                <a:cs typeface="Griffy"/>
                <a:sym typeface="Griffy"/>
              </a:defRPr>
            </a:lvl8pPr>
            <a:lvl9pPr lvl="8" algn="ctr">
              <a:spcBef>
                <a:spcPts val="0"/>
              </a:spcBef>
              <a:spcAft>
                <a:spcPts val="0"/>
              </a:spcAft>
              <a:buClr>
                <a:schemeClr val="dk1"/>
              </a:buClr>
              <a:buSzPts val="3000"/>
              <a:buFont typeface="Griffy"/>
              <a:buNone/>
              <a:defRPr sz="3000">
                <a:solidFill>
                  <a:schemeClr val="dk1"/>
                </a:solidFill>
                <a:latin typeface="Griffy"/>
                <a:ea typeface="Griffy"/>
                <a:cs typeface="Griffy"/>
                <a:sym typeface="Griffy"/>
              </a:defRPr>
            </a:lvl9pPr>
          </a:lstStyle>
          <a:p>
            <a:endParaRPr/>
          </a:p>
        </p:txBody>
      </p:sp>
      <p:sp>
        <p:nvSpPr>
          <p:cNvPr id="186" name="Google Shape;186;p27"/>
          <p:cNvSpPr txBox="1">
            <a:spLocks noGrp="1"/>
          </p:cNvSpPr>
          <p:nvPr>
            <p:ph type="title" idx="3" hasCustomPrompt="1"/>
          </p:nvPr>
        </p:nvSpPr>
        <p:spPr>
          <a:xfrm>
            <a:off x="3387252" y="1783613"/>
            <a:ext cx="2211300" cy="891600"/>
          </a:xfrm>
          <a:prstGeom prst="rect">
            <a:avLst/>
          </a:prstGeom>
        </p:spPr>
        <p:txBody>
          <a:bodyPr spcFirstLastPara="1" wrap="square" lIns="91425" tIns="91425" rIns="91425" bIns="91425" anchor="b" anchorCtr="0">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187" name="Google Shape;187;p27"/>
          <p:cNvSpPr txBox="1">
            <a:spLocks noGrp="1"/>
          </p:cNvSpPr>
          <p:nvPr>
            <p:ph type="title" idx="4" hasCustomPrompt="1"/>
          </p:nvPr>
        </p:nvSpPr>
        <p:spPr>
          <a:xfrm>
            <a:off x="6361090" y="1783613"/>
            <a:ext cx="2211300" cy="891600"/>
          </a:xfrm>
          <a:prstGeom prst="rect">
            <a:avLst/>
          </a:prstGeom>
        </p:spPr>
        <p:txBody>
          <a:bodyPr spcFirstLastPara="1" wrap="square" lIns="91425" tIns="91425" rIns="91425" bIns="91425" anchor="b" anchorCtr="0">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188" name="Google Shape;188;p27"/>
          <p:cNvSpPr txBox="1">
            <a:spLocks noGrp="1"/>
          </p:cNvSpPr>
          <p:nvPr>
            <p:ph type="body" idx="1"/>
          </p:nvPr>
        </p:nvSpPr>
        <p:spPr>
          <a:xfrm>
            <a:off x="6361085" y="2714794"/>
            <a:ext cx="2211300" cy="693900"/>
          </a:xfrm>
          <a:prstGeom prst="rect">
            <a:avLst/>
          </a:prstGeom>
        </p:spPr>
        <p:txBody>
          <a:bodyPr spcFirstLastPara="1" wrap="square" lIns="91425" tIns="91425" rIns="91425" bIns="91425" anchor="t" anchorCtr="0">
            <a:noAutofit/>
          </a:bodyPr>
          <a:lstStyle>
            <a:lvl1pPr marL="457200" lvl="0" indent="-336550" algn="ctr">
              <a:lnSpc>
                <a:spcPct val="100000"/>
              </a:lnSpc>
              <a:spcBef>
                <a:spcPts val="0"/>
              </a:spcBef>
              <a:spcAft>
                <a:spcPts val="0"/>
              </a:spcAft>
              <a:buSzPts val="1700"/>
              <a:buChar char="●"/>
              <a:defRPr sz="1700"/>
            </a:lvl1pPr>
            <a:lvl2pPr marL="914400" lvl="1" indent="-336550" algn="ctr">
              <a:lnSpc>
                <a:spcPct val="100000"/>
              </a:lnSpc>
              <a:spcBef>
                <a:spcPts val="0"/>
              </a:spcBef>
              <a:spcAft>
                <a:spcPts val="0"/>
              </a:spcAft>
              <a:buSzPts val="1700"/>
              <a:buChar char="○"/>
              <a:defRPr sz="1700"/>
            </a:lvl2pPr>
            <a:lvl3pPr marL="1371600" lvl="2" indent="-336550" algn="ctr">
              <a:lnSpc>
                <a:spcPct val="100000"/>
              </a:lnSpc>
              <a:spcBef>
                <a:spcPts val="0"/>
              </a:spcBef>
              <a:spcAft>
                <a:spcPts val="0"/>
              </a:spcAft>
              <a:buSzPts val="1700"/>
              <a:buChar char="■"/>
              <a:defRPr sz="1700"/>
            </a:lvl3pPr>
            <a:lvl4pPr marL="1828800" lvl="3" indent="-336550" algn="ctr">
              <a:lnSpc>
                <a:spcPct val="100000"/>
              </a:lnSpc>
              <a:spcBef>
                <a:spcPts val="0"/>
              </a:spcBef>
              <a:spcAft>
                <a:spcPts val="0"/>
              </a:spcAft>
              <a:buSzPts val="1700"/>
              <a:buChar char="●"/>
              <a:defRPr sz="1700"/>
            </a:lvl4pPr>
            <a:lvl5pPr marL="2286000" lvl="4" indent="-336550" algn="ctr">
              <a:lnSpc>
                <a:spcPct val="100000"/>
              </a:lnSpc>
              <a:spcBef>
                <a:spcPts val="0"/>
              </a:spcBef>
              <a:spcAft>
                <a:spcPts val="0"/>
              </a:spcAft>
              <a:buSzPts val="1700"/>
              <a:buChar char="○"/>
              <a:defRPr sz="1700"/>
            </a:lvl5pPr>
            <a:lvl6pPr marL="2743200" lvl="5" indent="-336550" algn="ctr">
              <a:lnSpc>
                <a:spcPct val="100000"/>
              </a:lnSpc>
              <a:spcBef>
                <a:spcPts val="0"/>
              </a:spcBef>
              <a:spcAft>
                <a:spcPts val="0"/>
              </a:spcAft>
              <a:buSzPts val="1700"/>
              <a:buChar char="■"/>
              <a:defRPr sz="1700"/>
            </a:lvl6pPr>
            <a:lvl7pPr marL="3200400" lvl="6" indent="-336550" algn="ctr">
              <a:lnSpc>
                <a:spcPct val="100000"/>
              </a:lnSpc>
              <a:spcBef>
                <a:spcPts val="0"/>
              </a:spcBef>
              <a:spcAft>
                <a:spcPts val="0"/>
              </a:spcAft>
              <a:buSzPts val="1700"/>
              <a:buChar char="●"/>
              <a:defRPr sz="1700"/>
            </a:lvl7pPr>
            <a:lvl8pPr marL="3657600" lvl="7" indent="-336550" algn="ctr">
              <a:lnSpc>
                <a:spcPct val="100000"/>
              </a:lnSpc>
              <a:spcBef>
                <a:spcPts val="0"/>
              </a:spcBef>
              <a:spcAft>
                <a:spcPts val="0"/>
              </a:spcAft>
              <a:buSzPts val="1700"/>
              <a:buChar char="○"/>
              <a:defRPr sz="1700"/>
            </a:lvl8pPr>
            <a:lvl9pPr marL="4114800" lvl="8" indent="-336550" algn="ctr">
              <a:lnSpc>
                <a:spcPct val="100000"/>
              </a:lnSpc>
              <a:spcBef>
                <a:spcPts val="0"/>
              </a:spcBef>
              <a:spcAft>
                <a:spcPts val="0"/>
              </a:spcAft>
              <a:buSzPts val="1700"/>
              <a:buChar char="■"/>
              <a:defRPr sz="1700"/>
            </a:lvl9pPr>
          </a:lstStyle>
          <a:p>
            <a:endParaRPr/>
          </a:p>
        </p:txBody>
      </p:sp>
      <p:sp>
        <p:nvSpPr>
          <p:cNvPr id="189" name="Google Shape;189;p27"/>
          <p:cNvSpPr txBox="1">
            <a:spLocks noGrp="1"/>
          </p:cNvSpPr>
          <p:nvPr>
            <p:ph type="body" idx="5"/>
          </p:nvPr>
        </p:nvSpPr>
        <p:spPr>
          <a:xfrm>
            <a:off x="3387259" y="2706431"/>
            <a:ext cx="2211300" cy="693900"/>
          </a:xfrm>
          <a:prstGeom prst="rect">
            <a:avLst/>
          </a:prstGeom>
        </p:spPr>
        <p:txBody>
          <a:bodyPr spcFirstLastPara="1" wrap="square" lIns="91425" tIns="91425" rIns="91425" bIns="91425" anchor="t" anchorCtr="0">
            <a:noAutofit/>
          </a:bodyPr>
          <a:lstStyle>
            <a:lvl1pPr marL="457200" lvl="0" indent="-336550" algn="ctr">
              <a:lnSpc>
                <a:spcPct val="100000"/>
              </a:lnSpc>
              <a:spcBef>
                <a:spcPts val="0"/>
              </a:spcBef>
              <a:spcAft>
                <a:spcPts val="0"/>
              </a:spcAft>
              <a:buSzPts val="1700"/>
              <a:buChar char="●"/>
              <a:defRPr sz="1700"/>
            </a:lvl1pPr>
            <a:lvl2pPr marL="914400" lvl="1" indent="-336550" algn="ctr">
              <a:lnSpc>
                <a:spcPct val="100000"/>
              </a:lnSpc>
              <a:spcBef>
                <a:spcPts val="0"/>
              </a:spcBef>
              <a:spcAft>
                <a:spcPts val="0"/>
              </a:spcAft>
              <a:buSzPts val="1700"/>
              <a:buChar char="○"/>
              <a:defRPr sz="1700"/>
            </a:lvl2pPr>
            <a:lvl3pPr marL="1371600" lvl="2" indent="-336550" algn="ctr">
              <a:lnSpc>
                <a:spcPct val="100000"/>
              </a:lnSpc>
              <a:spcBef>
                <a:spcPts val="0"/>
              </a:spcBef>
              <a:spcAft>
                <a:spcPts val="0"/>
              </a:spcAft>
              <a:buSzPts val="1700"/>
              <a:buChar char="■"/>
              <a:defRPr sz="1700"/>
            </a:lvl3pPr>
            <a:lvl4pPr marL="1828800" lvl="3" indent="-336550" algn="ctr">
              <a:lnSpc>
                <a:spcPct val="100000"/>
              </a:lnSpc>
              <a:spcBef>
                <a:spcPts val="0"/>
              </a:spcBef>
              <a:spcAft>
                <a:spcPts val="0"/>
              </a:spcAft>
              <a:buSzPts val="1700"/>
              <a:buChar char="●"/>
              <a:defRPr sz="1700"/>
            </a:lvl4pPr>
            <a:lvl5pPr marL="2286000" lvl="4" indent="-336550" algn="ctr">
              <a:lnSpc>
                <a:spcPct val="100000"/>
              </a:lnSpc>
              <a:spcBef>
                <a:spcPts val="0"/>
              </a:spcBef>
              <a:spcAft>
                <a:spcPts val="0"/>
              </a:spcAft>
              <a:buSzPts val="1700"/>
              <a:buChar char="○"/>
              <a:defRPr sz="1700"/>
            </a:lvl5pPr>
            <a:lvl6pPr marL="2743200" lvl="5" indent="-336550" algn="ctr">
              <a:lnSpc>
                <a:spcPct val="100000"/>
              </a:lnSpc>
              <a:spcBef>
                <a:spcPts val="0"/>
              </a:spcBef>
              <a:spcAft>
                <a:spcPts val="0"/>
              </a:spcAft>
              <a:buSzPts val="1700"/>
              <a:buChar char="■"/>
              <a:defRPr sz="1700"/>
            </a:lvl6pPr>
            <a:lvl7pPr marL="3200400" lvl="6" indent="-336550" algn="ctr">
              <a:lnSpc>
                <a:spcPct val="100000"/>
              </a:lnSpc>
              <a:spcBef>
                <a:spcPts val="0"/>
              </a:spcBef>
              <a:spcAft>
                <a:spcPts val="0"/>
              </a:spcAft>
              <a:buSzPts val="1700"/>
              <a:buChar char="●"/>
              <a:defRPr sz="1700"/>
            </a:lvl7pPr>
            <a:lvl8pPr marL="3657600" lvl="7" indent="-336550" algn="ctr">
              <a:lnSpc>
                <a:spcPct val="100000"/>
              </a:lnSpc>
              <a:spcBef>
                <a:spcPts val="0"/>
              </a:spcBef>
              <a:spcAft>
                <a:spcPts val="0"/>
              </a:spcAft>
              <a:buSzPts val="1700"/>
              <a:buChar char="○"/>
              <a:defRPr sz="1700"/>
            </a:lvl8pPr>
            <a:lvl9pPr marL="4114800" lvl="8" indent="-336550" algn="ctr">
              <a:lnSpc>
                <a:spcPct val="100000"/>
              </a:lnSpc>
              <a:spcBef>
                <a:spcPts val="0"/>
              </a:spcBef>
              <a:spcAft>
                <a:spcPts val="0"/>
              </a:spcAft>
              <a:buSzPts val="1700"/>
              <a:buChar char="■"/>
              <a:defRPr sz="1700"/>
            </a:lvl9pPr>
          </a:lstStyle>
          <a:p>
            <a:endParaRPr/>
          </a:p>
        </p:txBody>
      </p:sp>
      <p:sp>
        <p:nvSpPr>
          <p:cNvPr id="190" name="Google Shape;190;p27"/>
          <p:cNvSpPr txBox="1">
            <a:spLocks noGrp="1"/>
          </p:cNvSpPr>
          <p:nvPr>
            <p:ph type="body" idx="6"/>
          </p:nvPr>
        </p:nvSpPr>
        <p:spPr>
          <a:xfrm>
            <a:off x="536269" y="2706431"/>
            <a:ext cx="2211300" cy="693900"/>
          </a:xfrm>
          <a:prstGeom prst="rect">
            <a:avLst/>
          </a:prstGeom>
        </p:spPr>
        <p:txBody>
          <a:bodyPr spcFirstLastPara="1" wrap="square" lIns="91425" tIns="91425" rIns="91425" bIns="91425" anchor="t" anchorCtr="0">
            <a:noAutofit/>
          </a:bodyPr>
          <a:lstStyle>
            <a:lvl1pPr marL="457200" lvl="0" indent="-336550" algn="ctr">
              <a:lnSpc>
                <a:spcPct val="100000"/>
              </a:lnSpc>
              <a:spcBef>
                <a:spcPts val="0"/>
              </a:spcBef>
              <a:spcAft>
                <a:spcPts val="0"/>
              </a:spcAft>
              <a:buSzPts val="1700"/>
              <a:buChar char="●"/>
              <a:defRPr sz="1700"/>
            </a:lvl1pPr>
            <a:lvl2pPr marL="914400" lvl="1" indent="-336550" algn="ctr">
              <a:lnSpc>
                <a:spcPct val="100000"/>
              </a:lnSpc>
              <a:spcBef>
                <a:spcPts val="0"/>
              </a:spcBef>
              <a:spcAft>
                <a:spcPts val="0"/>
              </a:spcAft>
              <a:buSzPts val="1700"/>
              <a:buChar char="○"/>
              <a:defRPr sz="1700"/>
            </a:lvl2pPr>
            <a:lvl3pPr marL="1371600" lvl="2" indent="-336550" algn="ctr">
              <a:lnSpc>
                <a:spcPct val="100000"/>
              </a:lnSpc>
              <a:spcBef>
                <a:spcPts val="0"/>
              </a:spcBef>
              <a:spcAft>
                <a:spcPts val="0"/>
              </a:spcAft>
              <a:buSzPts val="1700"/>
              <a:buChar char="■"/>
              <a:defRPr sz="1700"/>
            </a:lvl3pPr>
            <a:lvl4pPr marL="1828800" lvl="3" indent="-336550" algn="ctr">
              <a:lnSpc>
                <a:spcPct val="100000"/>
              </a:lnSpc>
              <a:spcBef>
                <a:spcPts val="0"/>
              </a:spcBef>
              <a:spcAft>
                <a:spcPts val="0"/>
              </a:spcAft>
              <a:buSzPts val="1700"/>
              <a:buChar char="●"/>
              <a:defRPr sz="1700"/>
            </a:lvl4pPr>
            <a:lvl5pPr marL="2286000" lvl="4" indent="-336550" algn="ctr">
              <a:lnSpc>
                <a:spcPct val="100000"/>
              </a:lnSpc>
              <a:spcBef>
                <a:spcPts val="0"/>
              </a:spcBef>
              <a:spcAft>
                <a:spcPts val="0"/>
              </a:spcAft>
              <a:buSzPts val="1700"/>
              <a:buChar char="○"/>
              <a:defRPr sz="1700"/>
            </a:lvl5pPr>
            <a:lvl6pPr marL="2743200" lvl="5" indent="-336550" algn="ctr">
              <a:lnSpc>
                <a:spcPct val="100000"/>
              </a:lnSpc>
              <a:spcBef>
                <a:spcPts val="0"/>
              </a:spcBef>
              <a:spcAft>
                <a:spcPts val="0"/>
              </a:spcAft>
              <a:buSzPts val="1700"/>
              <a:buChar char="■"/>
              <a:defRPr sz="1700"/>
            </a:lvl6pPr>
            <a:lvl7pPr marL="3200400" lvl="6" indent="-336550" algn="ctr">
              <a:lnSpc>
                <a:spcPct val="100000"/>
              </a:lnSpc>
              <a:spcBef>
                <a:spcPts val="0"/>
              </a:spcBef>
              <a:spcAft>
                <a:spcPts val="0"/>
              </a:spcAft>
              <a:buSzPts val="1700"/>
              <a:buChar char="●"/>
              <a:defRPr sz="1700"/>
            </a:lvl7pPr>
            <a:lvl8pPr marL="3657600" lvl="7" indent="-336550" algn="ctr">
              <a:lnSpc>
                <a:spcPct val="100000"/>
              </a:lnSpc>
              <a:spcBef>
                <a:spcPts val="0"/>
              </a:spcBef>
              <a:spcAft>
                <a:spcPts val="0"/>
              </a:spcAft>
              <a:buSzPts val="1700"/>
              <a:buChar char="○"/>
              <a:defRPr sz="1700"/>
            </a:lvl8pPr>
            <a:lvl9pPr marL="4114800" lvl="8" indent="-336550" algn="ctr">
              <a:lnSpc>
                <a:spcPct val="100000"/>
              </a:lnSpc>
              <a:spcBef>
                <a:spcPts val="0"/>
              </a:spcBef>
              <a:spcAft>
                <a:spcPts val="0"/>
              </a:spcAft>
              <a:buSzPts val="1700"/>
              <a:buChar char="■"/>
              <a:defRPr sz="1700"/>
            </a:lvl9pPr>
          </a:lstStyle>
          <a:p>
            <a:endParaRPr/>
          </a:p>
        </p:txBody>
      </p:sp>
      <p:sp>
        <p:nvSpPr>
          <p:cNvPr id="191" name="Google Shape;191;p27"/>
          <p:cNvSpPr/>
          <p:nvPr/>
        </p:nvSpPr>
        <p:spPr>
          <a:xfrm rot="10800000">
            <a:off x="0" y="4457700"/>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92" name="Google Shape;192;p27"/>
          <p:cNvSpPr/>
          <p:nvPr/>
        </p:nvSpPr>
        <p:spPr>
          <a:xfrm rot="10800000">
            <a:off x="685781" y="4143600"/>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93" name="Google Shape;193;p27"/>
          <p:cNvSpPr/>
          <p:nvPr/>
        </p:nvSpPr>
        <p:spPr>
          <a:xfrm>
            <a:off x="8458200" y="0"/>
            <a:ext cx="685800" cy="6858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94" name="Google Shape;194;p27"/>
          <p:cNvSpPr txBox="1"/>
          <p:nvPr/>
        </p:nvSpPr>
        <p:spPr>
          <a:xfrm rot="5400000">
            <a:off x="-509475" y="4648763"/>
            <a:ext cx="1184700" cy="280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da" sz="1100">
                <a:solidFill>
                  <a:schemeClr val="dk1"/>
                </a:solidFill>
                <a:latin typeface="Barlow Condensed"/>
                <a:ea typeface="Barlow Condensed"/>
                <a:cs typeface="Barlow Condensed"/>
                <a:sym typeface="Barlow Condensed"/>
              </a:rPr>
              <a:t>SLIDESMANIA.COM</a:t>
            </a:r>
            <a:endParaRPr sz="1100">
              <a:solidFill>
                <a:schemeClr val="dk1"/>
              </a:solidFill>
              <a:latin typeface="Barlow Condensed"/>
              <a:ea typeface="Barlow Condensed"/>
              <a:cs typeface="Barlow Condensed"/>
              <a:sym typeface="Barlow Condensed"/>
            </a:endParaRPr>
          </a:p>
        </p:txBody>
      </p:sp>
      <p:sp>
        <p:nvSpPr>
          <p:cNvPr id="195" name="Google Shape;195;p27"/>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1" name="Shape 196"/>
        <p:cNvGrpSpPr/>
        <p:nvPr/>
      </p:nvGrpSpPr>
      <p:grpSpPr>
        <a:xfrm>
          <a:off x="0" y="0"/>
          <a:ext cx="0" cy="0"/>
          <a:chOff x="0" y="0"/>
          <a:chExt cx="0" cy="0"/>
        </a:xfrm>
      </p:grpSpPr>
      <p:sp>
        <p:nvSpPr>
          <p:cNvPr id="197" name="Google Shape;197;p28"/>
          <p:cNvSpPr/>
          <p:nvPr/>
        </p:nvSpPr>
        <p:spPr>
          <a:xfrm>
            <a:off x="0" y="1251525"/>
            <a:ext cx="9144000" cy="3160200"/>
          </a:xfrm>
          <a:prstGeom prst="rect">
            <a:avLst/>
          </a:prstGeom>
          <a:solidFill>
            <a:schemeClr val="accent4"/>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198" name="Google Shape;198;p28"/>
          <p:cNvPicPr preferRelativeResize="0"/>
          <p:nvPr/>
        </p:nvPicPr>
        <p:blipFill rotWithShape="1">
          <a:blip r:embed="rId2">
            <a:alphaModFix amt="19000"/>
          </a:blip>
          <a:srcRect l="47654" t="21458" b="3540"/>
          <a:stretch/>
        </p:blipFill>
        <p:spPr>
          <a:xfrm>
            <a:off x="5658975" y="1426200"/>
            <a:ext cx="3459149" cy="3717300"/>
          </a:xfrm>
          <a:prstGeom prst="rect">
            <a:avLst/>
          </a:prstGeom>
          <a:noFill/>
          <a:ln>
            <a:noFill/>
          </a:ln>
        </p:spPr>
      </p:pic>
      <p:sp>
        <p:nvSpPr>
          <p:cNvPr id="199" name="Google Shape;199;p28"/>
          <p:cNvSpPr txBox="1">
            <a:spLocks noGrp="1"/>
          </p:cNvSpPr>
          <p:nvPr>
            <p:ph type="subTitle" idx="1"/>
          </p:nvPr>
        </p:nvSpPr>
        <p:spPr>
          <a:xfrm>
            <a:off x="540300" y="1622700"/>
            <a:ext cx="2437800" cy="455100"/>
          </a:xfrm>
          <a:prstGeom prst="rect">
            <a:avLst/>
          </a:prstGeom>
        </p:spPr>
        <p:txBody>
          <a:bodyPr spcFirstLastPara="1" wrap="square" lIns="91425" tIns="91425" rIns="91425" bIns="91425" anchor="t" anchorCtr="0">
            <a:noAutofit/>
          </a:bodyPr>
          <a:lstStyle>
            <a:lvl1pPr lvl="0">
              <a:spcBef>
                <a:spcPts val="0"/>
              </a:spcBef>
              <a:spcAft>
                <a:spcPts val="0"/>
              </a:spcAft>
              <a:buSzPts val="1500"/>
              <a:buNone/>
              <a:defRPr sz="1500" b="1"/>
            </a:lvl1pPr>
            <a:lvl2pPr lvl="1">
              <a:spcBef>
                <a:spcPts val="1600"/>
              </a:spcBef>
              <a:spcAft>
                <a:spcPts val="0"/>
              </a:spcAft>
              <a:buSzPts val="1500"/>
              <a:buNone/>
              <a:defRPr sz="1500" b="1"/>
            </a:lvl2pPr>
            <a:lvl3pPr lvl="2">
              <a:spcBef>
                <a:spcPts val="1600"/>
              </a:spcBef>
              <a:spcAft>
                <a:spcPts val="0"/>
              </a:spcAft>
              <a:buSzPts val="1500"/>
              <a:buNone/>
              <a:defRPr sz="1500" b="1"/>
            </a:lvl3pPr>
            <a:lvl4pPr lvl="3">
              <a:spcBef>
                <a:spcPts val="1600"/>
              </a:spcBef>
              <a:spcAft>
                <a:spcPts val="0"/>
              </a:spcAft>
              <a:buSzPts val="1500"/>
              <a:buNone/>
              <a:defRPr sz="1500" b="1"/>
            </a:lvl4pPr>
            <a:lvl5pPr lvl="4">
              <a:spcBef>
                <a:spcPts val="1600"/>
              </a:spcBef>
              <a:spcAft>
                <a:spcPts val="0"/>
              </a:spcAft>
              <a:buSzPts val="1500"/>
              <a:buNone/>
              <a:defRPr sz="1500" b="1"/>
            </a:lvl5pPr>
            <a:lvl6pPr lvl="5">
              <a:spcBef>
                <a:spcPts val="1600"/>
              </a:spcBef>
              <a:spcAft>
                <a:spcPts val="0"/>
              </a:spcAft>
              <a:buSzPts val="1500"/>
              <a:buNone/>
              <a:defRPr sz="1500" b="1"/>
            </a:lvl6pPr>
            <a:lvl7pPr lvl="6">
              <a:spcBef>
                <a:spcPts val="1600"/>
              </a:spcBef>
              <a:spcAft>
                <a:spcPts val="0"/>
              </a:spcAft>
              <a:buSzPts val="1500"/>
              <a:buNone/>
              <a:defRPr sz="1500" b="1"/>
            </a:lvl7pPr>
            <a:lvl8pPr lvl="7">
              <a:spcBef>
                <a:spcPts val="1600"/>
              </a:spcBef>
              <a:spcAft>
                <a:spcPts val="0"/>
              </a:spcAft>
              <a:buSzPts val="1500"/>
              <a:buNone/>
              <a:defRPr sz="1500" b="1"/>
            </a:lvl8pPr>
            <a:lvl9pPr lvl="8">
              <a:spcBef>
                <a:spcPts val="1600"/>
              </a:spcBef>
              <a:spcAft>
                <a:spcPts val="1600"/>
              </a:spcAft>
              <a:buSzPts val="1500"/>
              <a:buNone/>
              <a:defRPr sz="1500" b="1"/>
            </a:lvl9pPr>
          </a:lstStyle>
          <a:p>
            <a:endParaRPr/>
          </a:p>
        </p:txBody>
      </p:sp>
      <p:sp>
        <p:nvSpPr>
          <p:cNvPr id="200" name="Google Shape;200;p28"/>
          <p:cNvSpPr txBox="1">
            <a:spLocks noGrp="1"/>
          </p:cNvSpPr>
          <p:nvPr>
            <p:ph type="subTitle" idx="2"/>
          </p:nvPr>
        </p:nvSpPr>
        <p:spPr>
          <a:xfrm>
            <a:off x="540300" y="3015243"/>
            <a:ext cx="2437800" cy="455100"/>
          </a:xfrm>
          <a:prstGeom prst="rect">
            <a:avLst/>
          </a:prstGeom>
        </p:spPr>
        <p:txBody>
          <a:bodyPr spcFirstLastPara="1" wrap="square" lIns="91425" tIns="91425" rIns="91425" bIns="91425" anchor="t" anchorCtr="0">
            <a:noAutofit/>
          </a:bodyPr>
          <a:lstStyle>
            <a:lvl1pPr lvl="0">
              <a:spcBef>
                <a:spcPts val="0"/>
              </a:spcBef>
              <a:spcAft>
                <a:spcPts val="0"/>
              </a:spcAft>
              <a:buSzPts val="1500"/>
              <a:buNone/>
              <a:defRPr sz="1500" b="1"/>
            </a:lvl1pPr>
            <a:lvl2pPr lvl="1">
              <a:spcBef>
                <a:spcPts val="1600"/>
              </a:spcBef>
              <a:spcAft>
                <a:spcPts val="0"/>
              </a:spcAft>
              <a:buSzPts val="1500"/>
              <a:buNone/>
              <a:defRPr sz="1500" b="1"/>
            </a:lvl2pPr>
            <a:lvl3pPr lvl="2">
              <a:spcBef>
                <a:spcPts val="1600"/>
              </a:spcBef>
              <a:spcAft>
                <a:spcPts val="0"/>
              </a:spcAft>
              <a:buSzPts val="1500"/>
              <a:buNone/>
              <a:defRPr sz="1500" b="1"/>
            </a:lvl3pPr>
            <a:lvl4pPr lvl="3">
              <a:spcBef>
                <a:spcPts val="1600"/>
              </a:spcBef>
              <a:spcAft>
                <a:spcPts val="0"/>
              </a:spcAft>
              <a:buSzPts val="1500"/>
              <a:buNone/>
              <a:defRPr sz="1500" b="1"/>
            </a:lvl4pPr>
            <a:lvl5pPr lvl="4">
              <a:spcBef>
                <a:spcPts val="1600"/>
              </a:spcBef>
              <a:spcAft>
                <a:spcPts val="0"/>
              </a:spcAft>
              <a:buSzPts val="1500"/>
              <a:buNone/>
              <a:defRPr sz="1500" b="1"/>
            </a:lvl5pPr>
            <a:lvl6pPr lvl="5">
              <a:spcBef>
                <a:spcPts val="1600"/>
              </a:spcBef>
              <a:spcAft>
                <a:spcPts val="0"/>
              </a:spcAft>
              <a:buSzPts val="1500"/>
              <a:buNone/>
              <a:defRPr sz="1500" b="1"/>
            </a:lvl6pPr>
            <a:lvl7pPr lvl="6">
              <a:spcBef>
                <a:spcPts val="1600"/>
              </a:spcBef>
              <a:spcAft>
                <a:spcPts val="0"/>
              </a:spcAft>
              <a:buSzPts val="1500"/>
              <a:buNone/>
              <a:defRPr sz="1500" b="1"/>
            </a:lvl7pPr>
            <a:lvl8pPr lvl="7">
              <a:spcBef>
                <a:spcPts val="1600"/>
              </a:spcBef>
              <a:spcAft>
                <a:spcPts val="0"/>
              </a:spcAft>
              <a:buSzPts val="1500"/>
              <a:buNone/>
              <a:defRPr sz="1500" b="1"/>
            </a:lvl8pPr>
            <a:lvl9pPr lvl="8">
              <a:spcBef>
                <a:spcPts val="1600"/>
              </a:spcBef>
              <a:spcAft>
                <a:spcPts val="1600"/>
              </a:spcAft>
              <a:buSzPts val="1500"/>
              <a:buNone/>
              <a:defRPr sz="1500" b="1"/>
            </a:lvl9pPr>
          </a:lstStyle>
          <a:p>
            <a:endParaRPr/>
          </a:p>
        </p:txBody>
      </p:sp>
      <p:sp>
        <p:nvSpPr>
          <p:cNvPr id="201" name="Google Shape;201;p28"/>
          <p:cNvSpPr txBox="1">
            <a:spLocks noGrp="1"/>
          </p:cNvSpPr>
          <p:nvPr>
            <p:ph type="subTitle" idx="3"/>
          </p:nvPr>
        </p:nvSpPr>
        <p:spPr>
          <a:xfrm>
            <a:off x="6286340" y="1629735"/>
            <a:ext cx="2437800" cy="455100"/>
          </a:xfrm>
          <a:prstGeom prst="rect">
            <a:avLst/>
          </a:prstGeom>
        </p:spPr>
        <p:txBody>
          <a:bodyPr spcFirstLastPara="1" wrap="square" lIns="91425" tIns="91425" rIns="91425" bIns="91425" anchor="t" anchorCtr="0">
            <a:noAutofit/>
          </a:bodyPr>
          <a:lstStyle>
            <a:lvl1pPr lvl="0">
              <a:spcBef>
                <a:spcPts val="0"/>
              </a:spcBef>
              <a:spcAft>
                <a:spcPts val="0"/>
              </a:spcAft>
              <a:buSzPts val="1500"/>
              <a:buNone/>
              <a:defRPr sz="1500" b="1"/>
            </a:lvl1pPr>
            <a:lvl2pPr lvl="1">
              <a:spcBef>
                <a:spcPts val="1600"/>
              </a:spcBef>
              <a:spcAft>
                <a:spcPts val="0"/>
              </a:spcAft>
              <a:buSzPts val="1500"/>
              <a:buNone/>
              <a:defRPr sz="1500" b="1"/>
            </a:lvl2pPr>
            <a:lvl3pPr lvl="2">
              <a:spcBef>
                <a:spcPts val="1600"/>
              </a:spcBef>
              <a:spcAft>
                <a:spcPts val="0"/>
              </a:spcAft>
              <a:buSzPts val="1500"/>
              <a:buNone/>
              <a:defRPr sz="1500" b="1"/>
            </a:lvl3pPr>
            <a:lvl4pPr lvl="3">
              <a:spcBef>
                <a:spcPts val="1600"/>
              </a:spcBef>
              <a:spcAft>
                <a:spcPts val="0"/>
              </a:spcAft>
              <a:buSzPts val="1500"/>
              <a:buNone/>
              <a:defRPr sz="1500" b="1"/>
            </a:lvl4pPr>
            <a:lvl5pPr lvl="4">
              <a:spcBef>
                <a:spcPts val="1600"/>
              </a:spcBef>
              <a:spcAft>
                <a:spcPts val="0"/>
              </a:spcAft>
              <a:buSzPts val="1500"/>
              <a:buNone/>
              <a:defRPr sz="1500" b="1"/>
            </a:lvl5pPr>
            <a:lvl6pPr lvl="5">
              <a:spcBef>
                <a:spcPts val="1600"/>
              </a:spcBef>
              <a:spcAft>
                <a:spcPts val="0"/>
              </a:spcAft>
              <a:buSzPts val="1500"/>
              <a:buNone/>
              <a:defRPr sz="1500" b="1"/>
            </a:lvl6pPr>
            <a:lvl7pPr lvl="6">
              <a:spcBef>
                <a:spcPts val="1600"/>
              </a:spcBef>
              <a:spcAft>
                <a:spcPts val="0"/>
              </a:spcAft>
              <a:buSzPts val="1500"/>
              <a:buNone/>
              <a:defRPr sz="1500" b="1"/>
            </a:lvl7pPr>
            <a:lvl8pPr lvl="7">
              <a:spcBef>
                <a:spcPts val="1600"/>
              </a:spcBef>
              <a:spcAft>
                <a:spcPts val="0"/>
              </a:spcAft>
              <a:buSzPts val="1500"/>
              <a:buNone/>
              <a:defRPr sz="1500" b="1"/>
            </a:lvl8pPr>
            <a:lvl9pPr lvl="8">
              <a:spcBef>
                <a:spcPts val="1600"/>
              </a:spcBef>
              <a:spcAft>
                <a:spcPts val="1600"/>
              </a:spcAft>
              <a:buSzPts val="1500"/>
              <a:buNone/>
              <a:defRPr sz="1500" b="1"/>
            </a:lvl9pPr>
          </a:lstStyle>
          <a:p>
            <a:endParaRPr/>
          </a:p>
        </p:txBody>
      </p:sp>
      <p:sp>
        <p:nvSpPr>
          <p:cNvPr id="202" name="Google Shape;202;p28"/>
          <p:cNvSpPr txBox="1">
            <a:spLocks noGrp="1"/>
          </p:cNvSpPr>
          <p:nvPr>
            <p:ph type="subTitle" idx="4"/>
          </p:nvPr>
        </p:nvSpPr>
        <p:spPr>
          <a:xfrm>
            <a:off x="3428840" y="1635712"/>
            <a:ext cx="2437800" cy="455100"/>
          </a:xfrm>
          <a:prstGeom prst="rect">
            <a:avLst/>
          </a:prstGeom>
        </p:spPr>
        <p:txBody>
          <a:bodyPr spcFirstLastPara="1" wrap="square" lIns="91425" tIns="91425" rIns="91425" bIns="91425" anchor="t" anchorCtr="0">
            <a:noAutofit/>
          </a:bodyPr>
          <a:lstStyle>
            <a:lvl1pPr lvl="0">
              <a:spcBef>
                <a:spcPts val="0"/>
              </a:spcBef>
              <a:spcAft>
                <a:spcPts val="0"/>
              </a:spcAft>
              <a:buSzPts val="1500"/>
              <a:buNone/>
              <a:defRPr sz="1500" b="1"/>
            </a:lvl1pPr>
            <a:lvl2pPr lvl="1">
              <a:spcBef>
                <a:spcPts val="1600"/>
              </a:spcBef>
              <a:spcAft>
                <a:spcPts val="0"/>
              </a:spcAft>
              <a:buSzPts val="1500"/>
              <a:buNone/>
              <a:defRPr sz="1500" b="1"/>
            </a:lvl2pPr>
            <a:lvl3pPr lvl="2">
              <a:spcBef>
                <a:spcPts val="1600"/>
              </a:spcBef>
              <a:spcAft>
                <a:spcPts val="0"/>
              </a:spcAft>
              <a:buSzPts val="1500"/>
              <a:buNone/>
              <a:defRPr sz="1500" b="1"/>
            </a:lvl3pPr>
            <a:lvl4pPr lvl="3">
              <a:spcBef>
                <a:spcPts val="1600"/>
              </a:spcBef>
              <a:spcAft>
                <a:spcPts val="0"/>
              </a:spcAft>
              <a:buSzPts val="1500"/>
              <a:buNone/>
              <a:defRPr sz="1500" b="1"/>
            </a:lvl4pPr>
            <a:lvl5pPr lvl="4">
              <a:spcBef>
                <a:spcPts val="1600"/>
              </a:spcBef>
              <a:spcAft>
                <a:spcPts val="0"/>
              </a:spcAft>
              <a:buSzPts val="1500"/>
              <a:buNone/>
              <a:defRPr sz="1500" b="1"/>
            </a:lvl5pPr>
            <a:lvl6pPr lvl="5">
              <a:spcBef>
                <a:spcPts val="1600"/>
              </a:spcBef>
              <a:spcAft>
                <a:spcPts val="0"/>
              </a:spcAft>
              <a:buSzPts val="1500"/>
              <a:buNone/>
              <a:defRPr sz="1500" b="1"/>
            </a:lvl6pPr>
            <a:lvl7pPr lvl="6">
              <a:spcBef>
                <a:spcPts val="1600"/>
              </a:spcBef>
              <a:spcAft>
                <a:spcPts val="0"/>
              </a:spcAft>
              <a:buSzPts val="1500"/>
              <a:buNone/>
              <a:defRPr sz="1500" b="1"/>
            </a:lvl7pPr>
            <a:lvl8pPr lvl="7">
              <a:spcBef>
                <a:spcPts val="1600"/>
              </a:spcBef>
              <a:spcAft>
                <a:spcPts val="0"/>
              </a:spcAft>
              <a:buSzPts val="1500"/>
              <a:buNone/>
              <a:defRPr sz="1500" b="1"/>
            </a:lvl8pPr>
            <a:lvl9pPr lvl="8">
              <a:spcBef>
                <a:spcPts val="1600"/>
              </a:spcBef>
              <a:spcAft>
                <a:spcPts val="1600"/>
              </a:spcAft>
              <a:buSzPts val="1500"/>
              <a:buNone/>
              <a:defRPr sz="1500" b="1"/>
            </a:lvl9pPr>
          </a:lstStyle>
          <a:p>
            <a:endParaRPr/>
          </a:p>
        </p:txBody>
      </p:sp>
      <p:sp>
        <p:nvSpPr>
          <p:cNvPr id="203" name="Google Shape;203;p28"/>
          <p:cNvSpPr txBox="1">
            <a:spLocks noGrp="1"/>
          </p:cNvSpPr>
          <p:nvPr>
            <p:ph type="subTitle" idx="5"/>
          </p:nvPr>
        </p:nvSpPr>
        <p:spPr>
          <a:xfrm>
            <a:off x="3428840" y="3015243"/>
            <a:ext cx="2437800" cy="455100"/>
          </a:xfrm>
          <a:prstGeom prst="rect">
            <a:avLst/>
          </a:prstGeom>
        </p:spPr>
        <p:txBody>
          <a:bodyPr spcFirstLastPara="1" wrap="square" lIns="91425" tIns="91425" rIns="91425" bIns="91425" anchor="t" anchorCtr="0">
            <a:noAutofit/>
          </a:bodyPr>
          <a:lstStyle>
            <a:lvl1pPr lvl="0">
              <a:spcBef>
                <a:spcPts val="0"/>
              </a:spcBef>
              <a:spcAft>
                <a:spcPts val="0"/>
              </a:spcAft>
              <a:buSzPts val="1500"/>
              <a:buNone/>
              <a:defRPr sz="1500" b="1"/>
            </a:lvl1pPr>
            <a:lvl2pPr lvl="1">
              <a:spcBef>
                <a:spcPts val="1600"/>
              </a:spcBef>
              <a:spcAft>
                <a:spcPts val="0"/>
              </a:spcAft>
              <a:buSzPts val="1500"/>
              <a:buNone/>
              <a:defRPr sz="1500" b="1"/>
            </a:lvl2pPr>
            <a:lvl3pPr lvl="2">
              <a:spcBef>
                <a:spcPts val="1600"/>
              </a:spcBef>
              <a:spcAft>
                <a:spcPts val="0"/>
              </a:spcAft>
              <a:buSzPts val="1500"/>
              <a:buNone/>
              <a:defRPr sz="1500" b="1"/>
            </a:lvl3pPr>
            <a:lvl4pPr lvl="3">
              <a:spcBef>
                <a:spcPts val="1600"/>
              </a:spcBef>
              <a:spcAft>
                <a:spcPts val="0"/>
              </a:spcAft>
              <a:buSzPts val="1500"/>
              <a:buNone/>
              <a:defRPr sz="1500" b="1"/>
            </a:lvl4pPr>
            <a:lvl5pPr lvl="4">
              <a:spcBef>
                <a:spcPts val="1600"/>
              </a:spcBef>
              <a:spcAft>
                <a:spcPts val="0"/>
              </a:spcAft>
              <a:buSzPts val="1500"/>
              <a:buNone/>
              <a:defRPr sz="1500" b="1"/>
            </a:lvl5pPr>
            <a:lvl6pPr lvl="5">
              <a:spcBef>
                <a:spcPts val="1600"/>
              </a:spcBef>
              <a:spcAft>
                <a:spcPts val="0"/>
              </a:spcAft>
              <a:buSzPts val="1500"/>
              <a:buNone/>
              <a:defRPr sz="1500" b="1"/>
            </a:lvl6pPr>
            <a:lvl7pPr lvl="6">
              <a:spcBef>
                <a:spcPts val="1600"/>
              </a:spcBef>
              <a:spcAft>
                <a:spcPts val="0"/>
              </a:spcAft>
              <a:buSzPts val="1500"/>
              <a:buNone/>
              <a:defRPr sz="1500" b="1"/>
            </a:lvl7pPr>
            <a:lvl8pPr lvl="7">
              <a:spcBef>
                <a:spcPts val="1600"/>
              </a:spcBef>
              <a:spcAft>
                <a:spcPts val="0"/>
              </a:spcAft>
              <a:buSzPts val="1500"/>
              <a:buNone/>
              <a:defRPr sz="1500" b="1"/>
            </a:lvl8pPr>
            <a:lvl9pPr lvl="8">
              <a:spcBef>
                <a:spcPts val="1600"/>
              </a:spcBef>
              <a:spcAft>
                <a:spcPts val="1600"/>
              </a:spcAft>
              <a:buSzPts val="1500"/>
              <a:buNone/>
              <a:defRPr sz="1500" b="1"/>
            </a:lvl9pPr>
          </a:lstStyle>
          <a:p>
            <a:endParaRPr/>
          </a:p>
        </p:txBody>
      </p:sp>
      <p:sp>
        <p:nvSpPr>
          <p:cNvPr id="204" name="Google Shape;204;p28"/>
          <p:cNvSpPr txBox="1">
            <a:spLocks noGrp="1"/>
          </p:cNvSpPr>
          <p:nvPr>
            <p:ph type="subTitle" idx="6"/>
          </p:nvPr>
        </p:nvSpPr>
        <p:spPr>
          <a:xfrm>
            <a:off x="6286340" y="3001335"/>
            <a:ext cx="2437800" cy="455100"/>
          </a:xfrm>
          <a:prstGeom prst="rect">
            <a:avLst/>
          </a:prstGeom>
        </p:spPr>
        <p:txBody>
          <a:bodyPr spcFirstLastPara="1" wrap="square" lIns="91425" tIns="91425" rIns="91425" bIns="91425" anchor="t" anchorCtr="0">
            <a:noAutofit/>
          </a:bodyPr>
          <a:lstStyle>
            <a:lvl1pPr lvl="0">
              <a:spcBef>
                <a:spcPts val="0"/>
              </a:spcBef>
              <a:spcAft>
                <a:spcPts val="0"/>
              </a:spcAft>
              <a:buSzPts val="1500"/>
              <a:buNone/>
              <a:defRPr sz="1500" b="1"/>
            </a:lvl1pPr>
            <a:lvl2pPr lvl="1">
              <a:spcBef>
                <a:spcPts val="1600"/>
              </a:spcBef>
              <a:spcAft>
                <a:spcPts val="0"/>
              </a:spcAft>
              <a:buSzPts val="1500"/>
              <a:buNone/>
              <a:defRPr sz="1500" b="1"/>
            </a:lvl2pPr>
            <a:lvl3pPr lvl="2">
              <a:spcBef>
                <a:spcPts val="1600"/>
              </a:spcBef>
              <a:spcAft>
                <a:spcPts val="0"/>
              </a:spcAft>
              <a:buSzPts val="1500"/>
              <a:buNone/>
              <a:defRPr sz="1500" b="1"/>
            </a:lvl3pPr>
            <a:lvl4pPr lvl="3">
              <a:spcBef>
                <a:spcPts val="1600"/>
              </a:spcBef>
              <a:spcAft>
                <a:spcPts val="0"/>
              </a:spcAft>
              <a:buSzPts val="1500"/>
              <a:buNone/>
              <a:defRPr sz="1500" b="1"/>
            </a:lvl4pPr>
            <a:lvl5pPr lvl="4">
              <a:spcBef>
                <a:spcPts val="1600"/>
              </a:spcBef>
              <a:spcAft>
                <a:spcPts val="0"/>
              </a:spcAft>
              <a:buSzPts val="1500"/>
              <a:buNone/>
              <a:defRPr sz="1500" b="1"/>
            </a:lvl5pPr>
            <a:lvl6pPr lvl="5">
              <a:spcBef>
                <a:spcPts val="1600"/>
              </a:spcBef>
              <a:spcAft>
                <a:spcPts val="0"/>
              </a:spcAft>
              <a:buSzPts val="1500"/>
              <a:buNone/>
              <a:defRPr sz="1500" b="1"/>
            </a:lvl6pPr>
            <a:lvl7pPr lvl="6">
              <a:spcBef>
                <a:spcPts val="1600"/>
              </a:spcBef>
              <a:spcAft>
                <a:spcPts val="0"/>
              </a:spcAft>
              <a:buSzPts val="1500"/>
              <a:buNone/>
              <a:defRPr sz="1500" b="1"/>
            </a:lvl7pPr>
            <a:lvl8pPr lvl="7">
              <a:spcBef>
                <a:spcPts val="1600"/>
              </a:spcBef>
              <a:spcAft>
                <a:spcPts val="0"/>
              </a:spcAft>
              <a:buSzPts val="1500"/>
              <a:buNone/>
              <a:defRPr sz="1500" b="1"/>
            </a:lvl8pPr>
            <a:lvl9pPr lvl="8">
              <a:spcBef>
                <a:spcPts val="1600"/>
              </a:spcBef>
              <a:spcAft>
                <a:spcPts val="1600"/>
              </a:spcAft>
              <a:buSzPts val="1500"/>
              <a:buNone/>
              <a:defRPr sz="1500" b="1"/>
            </a:lvl9pPr>
          </a:lstStyle>
          <a:p>
            <a:endParaRPr/>
          </a:p>
        </p:txBody>
      </p:sp>
      <p:sp>
        <p:nvSpPr>
          <p:cNvPr id="205" name="Google Shape;205;p28"/>
          <p:cNvSpPr txBox="1">
            <a:spLocks noGrp="1"/>
          </p:cNvSpPr>
          <p:nvPr>
            <p:ph type="title"/>
          </p:nvPr>
        </p:nvSpPr>
        <p:spPr>
          <a:xfrm>
            <a:off x="540300" y="673631"/>
            <a:ext cx="8184000" cy="572700"/>
          </a:xfrm>
          <a:prstGeom prst="rect">
            <a:avLst/>
          </a:prstGeom>
        </p:spPr>
        <p:txBody>
          <a:bodyPr spcFirstLastPara="1" wrap="square" lIns="91425" tIns="91425" rIns="91425" bIns="91425" anchor="t" anchorCtr="0">
            <a:noAutofit/>
          </a:bodyPr>
          <a:lstStyle>
            <a:lvl1pPr marL="0" marR="0" lvl="0" indent="0" algn="l">
              <a:lnSpc>
                <a:spcPct val="100000"/>
              </a:lnSpc>
              <a:spcBef>
                <a:spcPts val="0"/>
              </a:spcBef>
              <a:spcAft>
                <a:spcPts val="0"/>
              </a:spcAft>
              <a:buClr>
                <a:schemeClr val="dk1"/>
              </a:buClr>
              <a:buSzPts val="3000"/>
              <a:buFont typeface="Aldrich"/>
              <a:buNone/>
              <a:defRPr/>
            </a:lvl1pPr>
            <a:lvl2pPr lvl="1">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a:endParaRPr/>
          </a:p>
        </p:txBody>
      </p:sp>
      <p:sp>
        <p:nvSpPr>
          <p:cNvPr id="206" name="Google Shape;206;p28"/>
          <p:cNvSpPr txBox="1">
            <a:spLocks noGrp="1"/>
          </p:cNvSpPr>
          <p:nvPr>
            <p:ph type="body" idx="7"/>
          </p:nvPr>
        </p:nvSpPr>
        <p:spPr>
          <a:xfrm>
            <a:off x="3428840" y="1942350"/>
            <a:ext cx="2437800" cy="625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07" name="Google Shape;207;p28"/>
          <p:cNvSpPr txBox="1">
            <a:spLocks noGrp="1"/>
          </p:cNvSpPr>
          <p:nvPr>
            <p:ph type="body" idx="8"/>
          </p:nvPr>
        </p:nvSpPr>
        <p:spPr>
          <a:xfrm>
            <a:off x="6286340" y="3313950"/>
            <a:ext cx="2437800" cy="625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08" name="Google Shape;208;p28"/>
          <p:cNvSpPr txBox="1">
            <a:spLocks noGrp="1"/>
          </p:cNvSpPr>
          <p:nvPr>
            <p:ph type="body" idx="9"/>
          </p:nvPr>
        </p:nvSpPr>
        <p:spPr>
          <a:xfrm>
            <a:off x="3428840" y="3313950"/>
            <a:ext cx="2437800" cy="625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09" name="Google Shape;209;p28"/>
          <p:cNvSpPr txBox="1">
            <a:spLocks noGrp="1"/>
          </p:cNvSpPr>
          <p:nvPr>
            <p:ph type="body" idx="13"/>
          </p:nvPr>
        </p:nvSpPr>
        <p:spPr>
          <a:xfrm>
            <a:off x="540300" y="1942350"/>
            <a:ext cx="2437800" cy="625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0" name="Google Shape;210;p28"/>
          <p:cNvSpPr txBox="1">
            <a:spLocks noGrp="1"/>
          </p:cNvSpPr>
          <p:nvPr>
            <p:ph type="body" idx="14"/>
          </p:nvPr>
        </p:nvSpPr>
        <p:spPr>
          <a:xfrm>
            <a:off x="6286340" y="1942350"/>
            <a:ext cx="2437800" cy="625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1" name="Google Shape;211;p28"/>
          <p:cNvSpPr txBox="1">
            <a:spLocks noGrp="1"/>
          </p:cNvSpPr>
          <p:nvPr>
            <p:ph type="body" idx="15"/>
          </p:nvPr>
        </p:nvSpPr>
        <p:spPr>
          <a:xfrm>
            <a:off x="540300" y="3313950"/>
            <a:ext cx="2437800" cy="625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pic>
        <p:nvPicPr>
          <p:cNvPr id="212" name="Google Shape;212;p28"/>
          <p:cNvPicPr preferRelativeResize="0"/>
          <p:nvPr/>
        </p:nvPicPr>
        <p:blipFill rotWithShape="1">
          <a:blip r:embed="rId2">
            <a:alphaModFix amt="19000"/>
          </a:blip>
          <a:srcRect l="47654" t="21458" b="3540"/>
          <a:stretch/>
        </p:blipFill>
        <p:spPr>
          <a:xfrm rot="10800000">
            <a:off x="2" y="-57148"/>
            <a:ext cx="2402698" cy="2582004"/>
          </a:xfrm>
          <a:prstGeom prst="rect">
            <a:avLst/>
          </a:prstGeom>
          <a:noFill/>
          <a:ln>
            <a:noFill/>
          </a:ln>
        </p:spPr>
      </p:pic>
      <p:sp>
        <p:nvSpPr>
          <p:cNvPr id="213" name="Google Shape;213;p28"/>
          <p:cNvSpPr/>
          <p:nvPr/>
        </p:nvSpPr>
        <p:spPr>
          <a:xfrm rot="5400000" flipH="1">
            <a:off x="8458191" y="-9"/>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14" name="Google Shape;214;p28"/>
          <p:cNvSpPr/>
          <p:nvPr/>
        </p:nvSpPr>
        <p:spPr>
          <a:xfrm rot="5400000" flipH="1">
            <a:off x="8144091" y="685772"/>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15" name="Google Shape;215;p28"/>
          <p:cNvSpPr txBox="1"/>
          <p:nvPr/>
        </p:nvSpPr>
        <p:spPr>
          <a:xfrm rot="5400000">
            <a:off x="-509475" y="4648763"/>
            <a:ext cx="1184700" cy="280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da" sz="1100">
                <a:solidFill>
                  <a:schemeClr val="dk1"/>
                </a:solidFill>
                <a:latin typeface="Barlow Condensed"/>
                <a:ea typeface="Barlow Condensed"/>
                <a:cs typeface="Barlow Condensed"/>
                <a:sym typeface="Barlow Condensed"/>
              </a:rPr>
              <a:t>SLIDESMANIA.COM</a:t>
            </a:r>
            <a:endParaRPr sz="1100">
              <a:solidFill>
                <a:schemeClr val="dk1"/>
              </a:solidFill>
              <a:latin typeface="Barlow Condensed"/>
              <a:ea typeface="Barlow Condensed"/>
              <a:cs typeface="Barlow Condensed"/>
              <a:sym typeface="Barlow Condensed"/>
            </a:endParaRPr>
          </a:p>
        </p:txBody>
      </p:sp>
      <p:sp>
        <p:nvSpPr>
          <p:cNvPr id="216" name="Google Shape;216;p28"/>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1" name="Shape 217"/>
        <p:cNvGrpSpPr/>
        <p:nvPr/>
      </p:nvGrpSpPr>
      <p:grpSpPr>
        <a:xfrm>
          <a:off x="0" y="0"/>
          <a:ext cx="0" cy="0"/>
          <a:chOff x="0" y="0"/>
          <a:chExt cx="0" cy="0"/>
        </a:xfrm>
      </p:grpSpPr>
      <p:sp>
        <p:nvSpPr>
          <p:cNvPr id="218" name="Google Shape;218;p29"/>
          <p:cNvSpPr/>
          <p:nvPr/>
        </p:nvSpPr>
        <p:spPr>
          <a:xfrm>
            <a:off x="285750" y="16969"/>
            <a:ext cx="5486400" cy="4743600"/>
          </a:xfrm>
          <a:prstGeom prst="rect">
            <a:avLst/>
          </a:prstGeom>
          <a:solidFill>
            <a:schemeClr val="accent4"/>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19" name="Google Shape;219;p29"/>
          <p:cNvSpPr/>
          <p:nvPr/>
        </p:nvSpPr>
        <p:spPr>
          <a:xfrm>
            <a:off x="647438" y="438638"/>
            <a:ext cx="5610600" cy="3808500"/>
          </a:xfrm>
          <a:prstGeom prst="rect">
            <a:avLst/>
          </a:prstGeom>
          <a:noFill/>
          <a:ln w="28575" cap="flat" cmpd="sng">
            <a:solidFill>
              <a:schemeClr val="dk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20" name="Google Shape;220;p29"/>
          <p:cNvSpPr txBox="1">
            <a:spLocks noGrp="1"/>
          </p:cNvSpPr>
          <p:nvPr>
            <p:ph type="subTitle" idx="1"/>
          </p:nvPr>
        </p:nvSpPr>
        <p:spPr>
          <a:xfrm>
            <a:off x="6283875" y="1411781"/>
            <a:ext cx="2548500" cy="4551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400" b="1"/>
            </a:lvl1pPr>
            <a:lvl2pPr lvl="1">
              <a:spcBef>
                <a:spcPts val="1600"/>
              </a:spcBef>
              <a:spcAft>
                <a:spcPts val="0"/>
              </a:spcAft>
              <a:buSzPts val="1400"/>
              <a:buNone/>
              <a:defRPr sz="1400" b="1"/>
            </a:lvl2pPr>
            <a:lvl3pPr lvl="2">
              <a:spcBef>
                <a:spcPts val="1600"/>
              </a:spcBef>
              <a:spcAft>
                <a:spcPts val="0"/>
              </a:spcAft>
              <a:buSzPts val="1400"/>
              <a:buNone/>
              <a:defRPr sz="1400" b="1"/>
            </a:lvl3pPr>
            <a:lvl4pPr lvl="3">
              <a:spcBef>
                <a:spcPts val="1600"/>
              </a:spcBef>
              <a:spcAft>
                <a:spcPts val="0"/>
              </a:spcAft>
              <a:buSzPts val="1400"/>
              <a:buNone/>
              <a:defRPr sz="1400" b="1"/>
            </a:lvl4pPr>
            <a:lvl5pPr lvl="4">
              <a:spcBef>
                <a:spcPts val="1600"/>
              </a:spcBef>
              <a:spcAft>
                <a:spcPts val="0"/>
              </a:spcAft>
              <a:buSzPts val="1400"/>
              <a:buNone/>
              <a:defRPr sz="1400" b="1"/>
            </a:lvl5pPr>
            <a:lvl6pPr lvl="5">
              <a:spcBef>
                <a:spcPts val="1600"/>
              </a:spcBef>
              <a:spcAft>
                <a:spcPts val="0"/>
              </a:spcAft>
              <a:buSzPts val="1400"/>
              <a:buNone/>
              <a:defRPr sz="1400" b="1"/>
            </a:lvl6pPr>
            <a:lvl7pPr lvl="6">
              <a:spcBef>
                <a:spcPts val="1600"/>
              </a:spcBef>
              <a:spcAft>
                <a:spcPts val="0"/>
              </a:spcAft>
              <a:buSzPts val="1400"/>
              <a:buNone/>
              <a:defRPr sz="1400" b="1"/>
            </a:lvl7pPr>
            <a:lvl8pPr lvl="7">
              <a:spcBef>
                <a:spcPts val="1600"/>
              </a:spcBef>
              <a:spcAft>
                <a:spcPts val="0"/>
              </a:spcAft>
              <a:buSzPts val="1400"/>
              <a:buNone/>
              <a:defRPr sz="1400" b="1"/>
            </a:lvl8pPr>
            <a:lvl9pPr lvl="8">
              <a:spcBef>
                <a:spcPts val="1600"/>
              </a:spcBef>
              <a:spcAft>
                <a:spcPts val="1600"/>
              </a:spcAft>
              <a:buSzPts val="1400"/>
              <a:buNone/>
              <a:defRPr sz="1400" b="1"/>
            </a:lvl9pPr>
          </a:lstStyle>
          <a:p>
            <a:endParaRPr/>
          </a:p>
        </p:txBody>
      </p:sp>
      <p:sp>
        <p:nvSpPr>
          <p:cNvPr id="221" name="Google Shape;221;p29"/>
          <p:cNvSpPr txBox="1">
            <a:spLocks noGrp="1"/>
          </p:cNvSpPr>
          <p:nvPr>
            <p:ph type="subTitle" idx="2"/>
          </p:nvPr>
        </p:nvSpPr>
        <p:spPr>
          <a:xfrm>
            <a:off x="6283875" y="3077068"/>
            <a:ext cx="2548500" cy="4551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400" b="1"/>
            </a:lvl1pPr>
            <a:lvl2pPr lvl="1">
              <a:spcBef>
                <a:spcPts val="1600"/>
              </a:spcBef>
              <a:spcAft>
                <a:spcPts val="0"/>
              </a:spcAft>
              <a:buSzPts val="1400"/>
              <a:buNone/>
              <a:defRPr sz="1400" b="1"/>
            </a:lvl2pPr>
            <a:lvl3pPr lvl="2">
              <a:spcBef>
                <a:spcPts val="1600"/>
              </a:spcBef>
              <a:spcAft>
                <a:spcPts val="0"/>
              </a:spcAft>
              <a:buSzPts val="1400"/>
              <a:buNone/>
              <a:defRPr sz="1400" b="1"/>
            </a:lvl3pPr>
            <a:lvl4pPr lvl="3">
              <a:spcBef>
                <a:spcPts val="1600"/>
              </a:spcBef>
              <a:spcAft>
                <a:spcPts val="0"/>
              </a:spcAft>
              <a:buSzPts val="1400"/>
              <a:buNone/>
              <a:defRPr sz="1400" b="1"/>
            </a:lvl4pPr>
            <a:lvl5pPr lvl="4">
              <a:spcBef>
                <a:spcPts val="1600"/>
              </a:spcBef>
              <a:spcAft>
                <a:spcPts val="0"/>
              </a:spcAft>
              <a:buSzPts val="1400"/>
              <a:buNone/>
              <a:defRPr sz="1400" b="1"/>
            </a:lvl5pPr>
            <a:lvl6pPr lvl="5">
              <a:spcBef>
                <a:spcPts val="1600"/>
              </a:spcBef>
              <a:spcAft>
                <a:spcPts val="0"/>
              </a:spcAft>
              <a:buSzPts val="1400"/>
              <a:buNone/>
              <a:defRPr sz="1400" b="1"/>
            </a:lvl6pPr>
            <a:lvl7pPr lvl="6">
              <a:spcBef>
                <a:spcPts val="1600"/>
              </a:spcBef>
              <a:spcAft>
                <a:spcPts val="0"/>
              </a:spcAft>
              <a:buSzPts val="1400"/>
              <a:buNone/>
              <a:defRPr sz="1400" b="1"/>
            </a:lvl7pPr>
            <a:lvl8pPr lvl="7">
              <a:spcBef>
                <a:spcPts val="1600"/>
              </a:spcBef>
              <a:spcAft>
                <a:spcPts val="0"/>
              </a:spcAft>
              <a:buSzPts val="1400"/>
              <a:buNone/>
              <a:defRPr sz="1400" b="1"/>
            </a:lvl8pPr>
            <a:lvl9pPr lvl="8">
              <a:spcBef>
                <a:spcPts val="1600"/>
              </a:spcBef>
              <a:spcAft>
                <a:spcPts val="1600"/>
              </a:spcAft>
              <a:buSzPts val="1400"/>
              <a:buNone/>
              <a:defRPr sz="1400" b="1"/>
            </a:lvl9pPr>
          </a:lstStyle>
          <a:p>
            <a:endParaRPr/>
          </a:p>
        </p:txBody>
      </p:sp>
      <p:sp>
        <p:nvSpPr>
          <p:cNvPr id="222" name="Google Shape;222;p29"/>
          <p:cNvSpPr txBox="1">
            <a:spLocks noGrp="1"/>
          </p:cNvSpPr>
          <p:nvPr>
            <p:ph type="title"/>
          </p:nvPr>
        </p:nvSpPr>
        <p:spPr>
          <a:xfrm>
            <a:off x="864975" y="559331"/>
            <a:ext cx="7967400" cy="572700"/>
          </a:xfrm>
          <a:prstGeom prst="rect">
            <a:avLst/>
          </a:prstGeom>
        </p:spPr>
        <p:txBody>
          <a:bodyPr spcFirstLastPara="1" wrap="square" lIns="91425" tIns="91425" rIns="91425" bIns="91425" anchor="t" anchorCtr="0">
            <a:noAutofit/>
          </a:bodyPr>
          <a:lstStyle>
            <a:lvl1pPr marL="0" marR="0" lvl="0" indent="0" algn="l">
              <a:lnSpc>
                <a:spcPct val="100000"/>
              </a:lnSpc>
              <a:spcBef>
                <a:spcPts val="0"/>
              </a:spcBef>
              <a:spcAft>
                <a:spcPts val="0"/>
              </a:spcAft>
              <a:buClr>
                <a:schemeClr val="dk1"/>
              </a:buClr>
              <a:buSzPts val="3000"/>
              <a:buFont typeface="Aldrich"/>
              <a:buNone/>
              <a:defRPr/>
            </a:lvl1pPr>
            <a:lvl2pPr lvl="1">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a:endParaRPr/>
          </a:p>
        </p:txBody>
      </p:sp>
      <p:sp>
        <p:nvSpPr>
          <p:cNvPr id="223" name="Google Shape;223;p29"/>
          <p:cNvSpPr txBox="1">
            <a:spLocks noGrp="1"/>
          </p:cNvSpPr>
          <p:nvPr>
            <p:ph type="body" idx="3"/>
          </p:nvPr>
        </p:nvSpPr>
        <p:spPr>
          <a:xfrm>
            <a:off x="6283875" y="1738781"/>
            <a:ext cx="2548500" cy="1165200"/>
          </a:xfrm>
          <a:prstGeom prst="rect">
            <a:avLst/>
          </a:prstGeom>
        </p:spPr>
        <p:txBody>
          <a:bodyPr spcFirstLastPara="1" wrap="square" lIns="91425" tIns="91425" rIns="91425" bIns="91425" anchor="t" anchorCtr="0">
            <a:noAutofit/>
          </a:bodyPr>
          <a:lstStyle>
            <a:lvl1pPr marL="457200" lvl="0" indent="-298450">
              <a:lnSpc>
                <a:spcPct val="100000"/>
              </a:lnSpc>
              <a:spcBef>
                <a:spcPts val="0"/>
              </a:spcBef>
              <a:spcAft>
                <a:spcPts val="0"/>
              </a:spcAft>
              <a:buSzPts val="1100"/>
              <a:buChar char="●"/>
              <a:defRPr sz="1100"/>
            </a:lvl1pPr>
            <a:lvl2pPr marL="914400" lvl="1" indent="-298450">
              <a:lnSpc>
                <a:spcPct val="100000"/>
              </a:lnSpc>
              <a:spcBef>
                <a:spcPts val="0"/>
              </a:spcBef>
              <a:spcAft>
                <a:spcPts val="0"/>
              </a:spcAft>
              <a:buSzPts val="1100"/>
              <a:buChar char="○"/>
              <a:defRPr sz="1100"/>
            </a:lvl2pPr>
            <a:lvl3pPr marL="1371600" lvl="2" indent="-298450">
              <a:lnSpc>
                <a:spcPct val="100000"/>
              </a:lnSpc>
              <a:spcBef>
                <a:spcPts val="0"/>
              </a:spcBef>
              <a:spcAft>
                <a:spcPts val="0"/>
              </a:spcAft>
              <a:buSzPts val="1100"/>
              <a:buChar char="■"/>
              <a:defRPr sz="1100"/>
            </a:lvl3pPr>
            <a:lvl4pPr marL="1828800" lvl="3" indent="-298450">
              <a:lnSpc>
                <a:spcPct val="100000"/>
              </a:lnSpc>
              <a:spcBef>
                <a:spcPts val="0"/>
              </a:spcBef>
              <a:spcAft>
                <a:spcPts val="0"/>
              </a:spcAft>
              <a:buSzPts val="1100"/>
              <a:buChar char="●"/>
              <a:defRPr sz="1100"/>
            </a:lvl4pPr>
            <a:lvl5pPr marL="2286000" lvl="4" indent="-298450">
              <a:lnSpc>
                <a:spcPct val="100000"/>
              </a:lnSpc>
              <a:spcBef>
                <a:spcPts val="0"/>
              </a:spcBef>
              <a:spcAft>
                <a:spcPts val="0"/>
              </a:spcAft>
              <a:buSzPts val="1100"/>
              <a:buChar char="○"/>
              <a:defRPr sz="1100"/>
            </a:lvl5pPr>
            <a:lvl6pPr marL="2743200" lvl="5" indent="-298450">
              <a:lnSpc>
                <a:spcPct val="100000"/>
              </a:lnSpc>
              <a:spcBef>
                <a:spcPts val="0"/>
              </a:spcBef>
              <a:spcAft>
                <a:spcPts val="0"/>
              </a:spcAft>
              <a:buSzPts val="1100"/>
              <a:buChar char="■"/>
              <a:defRPr sz="1100"/>
            </a:lvl6pPr>
            <a:lvl7pPr marL="3200400" lvl="6" indent="-298450">
              <a:lnSpc>
                <a:spcPct val="100000"/>
              </a:lnSpc>
              <a:spcBef>
                <a:spcPts val="0"/>
              </a:spcBef>
              <a:spcAft>
                <a:spcPts val="0"/>
              </a:spcAft>
              <a:buSzPts val="1100"/>
              <a:buChar char="●"/>
              <a:defRPr sz="1100"/>
            </a:lvl7pPr>
            <a:lvl8pPr marL="3657600" lvl="7" indent="-298450">
              <a:lnSpc>
                <a:spcPct val="100000"/>
              </a:lnSpc>
              <a:spcBef>
                <a:spcPts val="0"/>
              </a:spcBef>
              <a:spcAft>
                <a:spcPts val="0"/>
              </a:spcAft>
              <a:buSzPts val="1100"/>
              <a:buChar char="○"/>
              <a:defRPr sz="1100"/>
            </a:lvl8pPr>
            <a:lvl9pPr marL="4114800" lvl="8" indent="-298450">
              <a:lnSpc>
                <a:spcPct val="100000"/>
              </a:lnSpc>
              <a:spcBef>
                <a:spcPts val="0"/>
              </a:spcBef>
              <a:spcAft>
                <a:spcPts val="0"/>
              </a:spcAft>
              <a:buSzPts val="1100"/>
              <a:buChar char="■"/>
              <a:defRPr sz="1100"/>
            </a:lvl9pPr>
          </a:lstStyle>
          <a:p>
            <a:endParaRPr/>
          </a:p>
        </p:txBody>
      </p:sp>
      <p:sp>
        <p:nvSpPr>
          <p:cNvPr id="224" name="Google Shape;224;p29"/>
          <p:cNvSpPr txBox="1">
            <a:spLocks noGrp="1"/>
          </p:cNvSpPr>
          <p:nvPr>
            <p:ph type="body" idx="4"/>
          </p:nvPr>
        </p:nvSpPr>
        <p:spPr>
          <a:xfrm>
            <a:off x="6283875" y="3380025"/>
            <a:ext cx="2548500" cy="1165200"/>
          </a:xfrm>
          <a:prstGeom prst="rect">
            <a:avLst/>
          </a:prstGeom>
        </p:spPr>
        <p:txBody>
          <a:bodyPr spcFirstLastPara="1" wrap="square" lIns="91425" tIns="91425" rIns="91425" bIns="91425" anchor="t" anchorCtr="0">
            <a:noAutofit/>
          </a:bodyPr>
          <a:lstStyle>
            <a:lvl1pPr marL="457200" lvl="0" indent="-298450">
              <a:lnSpc>
                <a:spcPct val="100000"/>
              </a:lnSpc>
              <a:spcBef>
                <a:spcPts val="0"/>
              </a:spcBef>
              <a:spcAft>
                <a:spcPts val="0"/>
              </a:spcAft>
              <a:buSzPts val="1100"/>
              <a:buChar char="●"/>
              <a:defRPr sz="1100"/>
            </a:lvl1pPr>
            <a:lvl2pPr marL="914400" lvl="1" indent="-298450">
              <a:lnSpc>
                <a:spcPct val="100000"/>
              </a:lnSpc>
              <a:spcBef>
                <a:spcPts val="0"/>
              </a:spcBef>
              <a:spcAft>
                <a:spcPts val="0"/>
              </a:spcAft>
              <a:buSzPts val="1100"/>
              <a:buChar char="○"/>
              <a:defRPr sz="1100"/>
            </a:lvl2pPr>
            <a:lvl3pPr marL="1371600" lvl="2" indent="-298450">
              <a:lnSpc>
                <a:spcPct val="100000"/>
              </a:lnSpc>
              <a:spcBef>
                <a:spcPts val="0"/>
              </a:spcBef>
              <a:spcAft>
                <a:spcPts val="0"/>
              </a:spcAft>
              <a:buSzPts val="1100"/>
              <a:buChar char="■"/>
              <a:defRPr sz="1100"/>
            </a:lvl3pPr>
            <a:lvl4pPr marL="1828800" lvl="3" indent="-298450">
              <a:lnSpc>
                <a:spcPct val="100000"/>
              </a:lnSpc>
              <a:spcBef>
                <a:spcPts val="0"/>
              </a:spcBef>
              <a:spcAft>
                <a:spcPts val="0"/>
              </a:spcAft>
              <a:buSzPts val="1100"/>
              <a:buChar char="●"/>
              <a:defRPr sz="1100"/>
            </a:lvl4pPr>
            <a:lvl5pPr marL="2286000" lvl="4" indent="-298450">
              <a:lnSpc>
                <a:spcPct val="100000"/>
              </a:lnSpc>
              <a:spcBef>
                <a:spcPts val="0"/>
              </a:spcBef>
              <a:spcAft>
                <a:spcPts val="0"/>
              </a:spcAft>
              <a:buSzPts val="1100"/>
              <a:buChar char="○"/>
              <a:defRPr sz="1100"/>
            </a:lvl5pPr>
            <a:lvl6pPr marL="2743200" lvl="5" indent="-298450">
              <a:lnSpc>
                <a:spcPct val="100000"/>
              </a:lnSpc>
              <a:spcBef>
                <a:spcPts val="0"/>
              </a:spcBef>
              <a:spcAft>
                <a:spcPts val="0"/>
              </a:spcAft>
              <a:buSzPts val="1100"/>
              <a:buChar char="■"/>
              <a:defRPr sz="1100"/>
            </a:lvl6pPr>
            <a:lvl7pPr marL="3200400" lvl="6" indent="-298450">
              <a:lnSpc>
                <a:spcPct val="100000"/>
              </a:lnSpc>
              <a:spcBef>
                <a:spcPts val="0"/>
              </a:spcBef>
              <a:spcAft>
                <a:spcPts val="0"/>
              </a:spcAft>
              <a:buSzPts val="1100"/>
              <a:buChar char="●"/>
              <a:defRPr sz="1100"/>
            </a:lvl7pPr>
            <a:lvl8pPr marL="3657600" lvl="7" indent="-298450">
              <a:lnSpc>
                <a:spcPct val="100000"/>
              </a:lnSpc>
              <a:spcBef>
                <a:spcPts val="0"/>
              </a:spcBef>
              <a:spcAft>
                <a:spcPts val="0"/>
              </a:spcAft>
              <a:buSzPts val="1100"/>
              <a:buChar char="○"/>
              <a:defRPr sz="1100"/>
            </a:lvl8pPr>
            <a:lvl9pPr marL="4114800" lvl="8" indent="-298450">
              <a:lnSpc>
                <a:spcPct val="100000"/>
              </a:lnSpc>
              <a:spcBef>
                <a:spcPts val="0"/>
              </a:spcBef>
              <a:spcAft>
                <a:spcPts val="0"/>
              </a:spcAft>
              <a:buSzPts val="1100"/>
              <a:buChar char="■"/>
              <a:defRPr sz="1100"/>
            </a:lvl9pPr>
          </a:lstStyle>
          <a:p>
            <a:endParaRPr/>
          </a:p>
        </p:txBody>
      </p:sp>
      <p:pic>
        <p:nvPicPr>
          <p:cNvPr id="225" name="Google Shape;225;p29"/>
          <p:cNvPicPr preferRelativeResize="0"/>
          <p:nvPr/>
        </p:nvPicPr>
        <p:blipFill rotWithShape="1">
          <a:blip r:embed="rId2">
            <a:alphaModFix amt="19000"/>
          </a:blip>
          <a:srcRect l="47654" t="21458" b="3540"/>
          <a:stretch/>
        </p:blipFill>
        <p:spPr>
          <a:xfrm rot="10800000" flipH="1">
            <a:off x="5786438" y="1"/>
            <a:ext cx="3357563" cy="3608118"/>
          </a:xfrm>
          <a:prstGeom prst="rect">
            <a:avLst/>
          </a:prstGeom>
          <a:noFill/>
          <a:ln>
            <a:noFill/>
          </a:ln>
        </p:spPr>
      </p:pic>
      <p:sp>
        <p:nvSpPr>
          <p:cNvPr id="226" name="Google Shape;226;p29"/>
          <p:cNvSpPr/>
          <p:nvPr/>
        </p:nvSpPr>
        <p:spPr>
          <a:xfrm rot="5400000">
            <a:off x="8458191" y="4457691"/>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27" name="Google Shape;227;p29"/>
          <p:cNvSpPr/>
          <p:nvPr/>
        </p:nvSpPr>
        <p:spPr>
          <a:xfrm rot="5400000">
            <a:off x="8144091" y="4143609"/>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28" name="Google Shape;228;p29"/>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lt1"/>
                </a:solidFill>
                <a:latin typeface="Questrial"/>
                <a:ea typeface="Questrial"/>
                <a:cs typeface="Questrial"/>
                <a:sym typeface="Questrial"/>
              </a:defRPr>
            </a:lvl1pPr>
            <a:lvl2pPr lvl="1">
              <a:buNone/>
              <a:defRPr>
                <a:solidFill>
                  <a:schemeClr val="lt1"/>
                </a:solidFill>
                <a:latin typeface="Questrial"/>
                <a:ea typeface="Questrial"/>
                <a:cs typeface="Questrial"/>
                <a:sym typeface="Questrial"/>
              </a:defRPr>
            </a:lvl2pPr>
            <a:lvl3pPr lvl="2">
              <a:buNone/>
              <a:defRPr>
                <a:solidFill>
                  <a:schemeClr val="lt1"/>
                </a:solidFill>
                <a:latin typeface="Questrial"/>
                <a:ea typeface="Questrial"/>
                <a:cs typeface="Questrial"/>
                <a:sym typeface="Questrial"/>
              </a:defRPr>
            </a:lvl3pPr>
            <a:lvl4pPr lvl="3">
              <a:buNone/>
              <a:defRPr>
                <a:solidFill>
                  <a:schemeClr val="lt1"/>
                </a:solidFill>
                <a:latin typeface="Questrial"/>
                <a:ea typeface="Questrial"/>
                <a:cs typeface="Questrial"/>
                <a:sym typeface="Questrial"/>
              </a:defRPr>
            </a:lvl4pPr>
            <a:lvl5pPr lvl="4">
              <a:buNone/>
              <a:defRPr>
                <a:solidFill>
                  <a:schemeClr val="lt1"/>
                </a:solidFill>
                <a:latin typeface="Questrial"/>
                <a:ea typeface="Questrial"/>
                <a:cs typeface="Questrial"/>
                <a:sym typeface="Questrial"/>
              </a:defRPr>
            </a:lvl5pPr>
            <a:lvl6pPr lvl="5">
              <a:buNone/>
              <a:defRPr>
                <a:solidFill>
                  <a:schemeClr val="lt1"/>
                </a:solidFill>
                <a:latin typeface="Questrial"/>
                <a:ea typeface="Questrial"/>
                <a:cs typeface="Questrial"/>
                <a:sym typeface="Questrial"/>
              </a:defRPr>
            </a:lvl6pPr>
            <a:lvl7pPr lvl="6">
              <a:buNone/>
              <a:defRPr>
                <a:solidFill>
                  <a:schemeClr val="lt1"/>
                </a:solidFill>
                <a:latin typeface="Questrial"/>
                <a:ea typeface="Questrial"/>
                <a:cs typeface="Questrial"/>
                <a:sym typeface="Questrial"/>
              </a:defRPr>
            </a:lvl7pPr>
            <a:lvl8pPr lvl="7">
              <a:buNone/>
              <a:defRPr>
                <a:solidFill>
                  <a:schemeClr val="lt1"/>
                </a:solidFill>
                <a:latin typeface="Questrial"/>
                <a:ea typeface="Questrial"/>
                <a:cs typeface="Questrial"/>
                <a:sym typeface="Questrial"/>
              </a:defRPr>
            </a:lvl8pPr>
            <a:lvl9pPr lvl="8">
              <a:buNone/>
              <a:defRPr>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229"/>
        <p:cNvGrpSpPr/>
        <p:nvPr/>
      </p:nvGrpSpPr>
      <p:grpSpPr>
        <a:xfrm>
          <a:off x="0" y="0"/>
          <a:ext cx="0" cy="0"/>
          <a:chOff x="0" y="0"/>
          <a:chExt cx="0" cy="0"/>
        </a:xfrm>
      </p:grpSpPr>
      <p:sp>
        <p:nvSpPr>
          <p:cNvPr id="230" name="Google Shape;230;p30"/>
          <p:cNvSpPr/>
          <p:nvPr/>
        </p:nvSpPr>
        <p:spPr>
          <a:xfrm>
            <a:off x="0" y="3518644"/>
            <a:ext cx="9144000" cy="893100"/>
          </a:xfrm>
          <a:prstGeom prst="rect">
            <a:avLst/>
          </a:prstGeom>
          <a:solidFill>
            <a:schemeClr val="accent4"/>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31" name="Google Shape;231;p30"/>
          <p:cNvSpPr/>
          <p:nvPr/>
        </p:nvSpPr>
        <p:spPr>
          <a:xfrm flipH="1">
            <a:off x="0" y="0"/>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32" name="Google Shape;232;p30"/>
          <p:cNvSpPr/>
          <p:nvPr/>
        </p:nvSpPr>
        <p:spPr>
          <a:xfrm flipH="1">
            <a:off x="685781" y="685800"/>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233" name="Google Shape;233;p30"/>
          <p:cNvPicPr preferRelativeResize="0"/>
          <p:nvPr/>
        </p:nvPicPr>
        <p:blipFill rotWithShape="1">
          <a:blip r:embed="rId2">
            <a:alphaModFix amt="21000"/>
          </a:blip>
          <a:srcRect b="24998"/>
          <a:stretch/>
        </p:blipFill>
        <p:spPr>
          <a:xfrm>
            <a:off x="20063" y="0"/>
            <a:ext cx="9144003" cy="5143503"/>
          </a:xfrm>
          <a:prstGeom prst="rect">
            <a:avLst/>
          </a:prstGeom>
          <a:noFill/>
          <a:ln>
            <a:noFill/>
          </a:ln>
        </p:spPr>
      </p:pic>
      <p:sp>
        <p:nvSpPr>
          <p:cNvPr id="234" name="Google Shape;234;p30"/>
          <p:cNvSpPr txBox="1">
            <a:spLocks noGrp="1"/>
          </p:cNvSpPr>
          <p:nvPr>
            <p:ph type="subTitle" idx="1"/>
          </p:nvPr>
        </p:nvSpPr>
        <p:spPr>
          <a:xfrm>
            <a:off x="311700" y="1737000"/>
            <a:ext cx="1498200" cy="455100"/>
          </a:xfrm>
          <a:prstGeom prst="rect">
            <a:avLst/>
          </a:prstGeom>
        </p:spPr>
        <p:txBody>
          <a:bodyPr spcFirstLastPara="1" wrap="square" lIns="91425" tIns="91425" rIns="91425" bIns="91425" anchor="t" anchorCtr="0">
            <a:noAutofit/>
          </a:bodyPr>
          <a:lstStyle>
            <a:lvl1pPr lvl="0" algn="ctr">
              <a:spcBef>
                <a:spcPts val="0"/>
              </a:spcBef>
              <a:spcAft>
                <a:spcPts val="0"/>
              </a:spcAft>
              <a:buSzPts val="1700"/>
              <a:buNone/>
              <a:defRPr sz="1700" b="1"/>
            </a:lvl1pPr>
            <a:lvl2pPr lvl="1" algn="ctr">
              <a:spcBef>
                <a:spcPts val="1600"/>
              </a:spcBef>
              <a:spcAft>
                <a:spcPts val="0"/>
              </a:spcAft>
              <a:buSzPts val="1700"/>
              <a:buNone/>
              <a:defRPr sz="1700" b="1"/>
            </a:lvl2pPr>
            <a:lvl3pPr lvl="2" algn="ctr">
              <a:spcBef>
                <a:spcPts val="1600"/>
              </a:spcBef>
              <a:spcAft>
                <a:spcPts val="0"/>
              </a:spcAft>
              <a:buSzPts val="1700"/>
              <a:buNone/>
              <a:defRPr sz="1700" b="1"/>
            </a:lvl3pPr>
            <a:lvl4pPr lvl="3" algn="ctr">
              <a:spcBef>
                <a:spcPts val="1600"/>
              </a:spcBef>
              <a:spcAft>
                <a:spcPts val="0"/>
              </a:spcAft>
              <a:buSzPts val="1700"/>
              <a:buNone/>
              <a:defRPr sz="1700" b="1"/>
            </a:lvl4pPr>
            <a:lvl5pPr lvl="4" algn="ctr">
              <a:spcBef>
                <a:spcPts val="1600"/>
              </a:spcBef>
              <a:spcAft>
                <a:spcPts val="0"/>
              </a:spcAft>
              <a:buSzPts val="1700"/>
              <a:buNone/>
              <a:defRPr sz="1700" b="1"/>
            </a:lvl5pPr>
            <a:lvl6pPr lvl="5" algn="ctr">
              <a:spcBef>
                <a:spcPts val="1600"/>
              </a:spcBef>
              <a:spcAft>
                <a:spcPts val="0"/>
              </a:spcAft>
              <a:buSzPts val="1700"/>
              <a:buNone/>
              <a:defRPr sz="1700" b="1"/>
            </a:lvl6pPr>
            <a:lvl7pPr lvl="6" algn="ctr">
              <a:spcBef>
                <a:spcPts val="1600"/>
              </a:spcBef>
              <a:spcAft>
                <a:spcPts val="0"/>
              </a:spcAft>
              <a:buSzPts val="1700"/>
              <a:buNone/>
              <a:defRPr sz="1700" b="1"/>
            </a:lvl7pPr>
            <a:lvl8pPr lvl="7" algn="ctr">
              <a:spcBef>
                <a:spcPts val="1600"/>
              </a:spcBef>
              <a:spcAft>
                <a:spcPts val="0"/>
              </a:spcAft>
              <a:buSzPts val="1700"/>
              <a:buNone/>
              <a:defRPr sz="1700" b="1"/>
            </a:lvl8pPr>
            <a:lvl9pPr lvl="8" algn="ctr">
              <a:spcBef>
                <a:spcPts val="1600"/>
              </a:spcBef>
              <a:spcAft>
                <a:spcPts val="1600"/>
              </a:spcAft>
              <a:buSzPts val="1700"/>
              <a:buNone/>
              <a:defRPr sz="1700" b="1"/>
            </a:lvl9pPr>
          </a:lstStyle>
          <a:p>
            <a:endParaRPr/>
          </a:p>
        </p:txBody>
      </p:sp>
      <p:sp>
        <p:nvSpPr>
          <p:cNvPr id="235" name="Google Shape;235;p30"/>
          <p:cNvSpPr txBox="1">
            <a:spLocks noGrp="1"/>
          </p:cNvSpPr>
          <p:nvPr>
            <p:ph type="subTitle" idx="2"/>
          </p:nvPr>
        </p:nvSpPr>
        <p:spPr>
          <a:xfrm>
            <a:off x="2081533" y="1737000"/>
            <a:ext cx="1498200" cy="455100"/>
          </a:xfrm>
          <a:prstGeom prst="rect">
            <a:avLst/>
          </a:prstGeom>
        </p:spPr>
        <p:txBody>
          <a:bodyPr spcFirstLastPara="1" wrap="square" lIns="91425" tIns="91425" rIns="91425" bIns="91425" anchor="t" anchorCtr="0">
            <a:noAutofit/>
          </a:bodyPr>
          <a:lstStyle>
            <a:lvl1pPr lvl="0" algn="ctr">
              <a:spcBef>
                <a:spcPts val="0"/>
              </a:spcBef>
              <a:spcAft>
                <a:spcPts val="0"/>
              </a:spcAft>
              <a:buSzPts val="1700"/>
              <a:buNone/>
              <a:defRPr sz="1700" b="1"/>
            </a:lvl1pPr>
            <a:lvl2pPr lvl="1" algn="ctr">
              <a:spcBef>
                <a:spcPts val="1600"/>
              </a:spcBef>
              <a:spcAft>
                <a:spcPts val="0"/>
              </a:spcAft>
              <a:buSzPts val="1700"/>
              <a:buNone/>
              <a:defRPr sz="1700" b="1"/>
            </a:lvl2pPr>
            <a:lvl3pPr lvl="2" algn="ctr">
              <a:spcBef>
                <a:spcPts val="1600"/>
              </a:spcBef>
              <a:spcAft>
                <a:spcPts val="0"/>
              </a:spcAft>
              <a:buSzPts val="1700"/>
              <a:buNone/>
              <a:defRPr sz="1700" b="1"/>
            </a:lvl3pPr>
            <a:lvl4pPr lvl="3" algn="ctr">
              <a:spcBef>
                <a:spcPts val="1600"/>
              </a:spcBef>
              <a:spcAft>
                <a:spcPts val="0"/>
              </a:spcAft>
              <a:buSzPts val="1700"/>
              <a:buNone/>
              <a:defRPr sz="1700" b="1"/>
            </a:lvl4pPr>
            <a:lvl5pPr lvl="4" algn="ctr">
              <a:spcBef>
                <a:spcPts val="1600"/>
              </a:spcBef>
              <a:spcAft>
                <a:spcPts val="0"/>
              </a:spcAft>
              <a:buSzPts val="1700"/>
              <a:buNone/>
              <a:defRPr sz="1700" b="1"/>
            </a:lvl5pPr>
            <a:lvl6pPr lvl="5" algn="ctr">
              <a:spcBef>
                <a:spcPts val="1600"/>
              </a:spcBef>
              <a:spcAft>
                <a:spcPts val="0"/>
              </a:spcAft>
              <a:buSzPts val="1700"/>
              <a:buNone/>
              <a:defRPr sz="1700" b="1"/>
            </a:lvl6pPr>
            <a:lvl7pPr lvl="6" algn="ctr">
              <a:spcBef>
                <a:spcPts val="1600"/>
              </a:spcBef>
              <a:spcAft>
                <a:spcPts val="0"/>
              </a:spcAft>
              <a:buSzPts val="1700"/>
              <a:buNone/>
              <a:defRPr sz="1700" b="1"/>
            </a:lvl7pPr>
            <a:lvl8pPr lvl="7" algn="ctr">
              <a:spcBef>
                <a:spcPts val="1600"/>
              </a:spcBef>
              <a:spcAft>
                <a:spcPts val="0"/>
              </a:spcAft>
              <a:buSzPts val="1700"/>
              <a:buNone/>
              <a:defRPr sz="1700" b="1"/>
            </a:lvl8pPr>
            <a:lvl9pPr lvl="8" algn="ctr">
              <a:spcBef>
                <a:spcPts val="1600"/>
              </a:spcBef>
              <a:spcAft>
                <a:spcPts val="1600"/>
              </a:spcAft>
              <a:buSzPts val="1700"/>
              <a:buNone/>
              <a:defRPr sz="1700" b="1"/>
            </a:lvl9pPr>
          </a:lstStyle>
          <a:p>
            <a:endParaRPr/>
          </a:p>
        </p:txBody>
      </p:sp>
      <p:sp>
        <p:nvSpPr>
          <p:cNvPr id="236" name="Google Shape;236;p30"/>
          <p:cNvSpPr txBox="1">
            <a:spLocks noGrp="1"/>
          </p:cNvSpPr>
          <p:nvPr>
            <p:ph type="subTitle" idx="3"/>
          </p:nvPr>
        </p:nvSpPr>
        <p:spPr>
          <a:xfrm>
            <a:off x="3851365" y="1756875"/>
            <a:ext cx="1498200" cy="455100"/>
          </a:xfrm>
          <a:prstGeom prst="rect">
            <a:avLst/>
          </a:prstGeom>
        </p:spPr>
        <p:txBody>
          <a:bodyPr spcFirstLastPara="1" wrap="square" lIns="91425" tIns="91425" rIns="91425" bIns="91425" anchor="t" anchorCtr="0">
            <a:noAutofit/>
          </a:bodyPr>
          <a:lstStyle>
            <a:lvl1pPr lvl="0" algn="ctr">
              <a:spcBef>
                <a:spcPts val="0"/>
              </a:spcBef>
              <a:spcAft>
                <a:spcPts val="0"/>
              </a:spcAft>
              <a:buSzPts val="1700"/>
              <a:buNone/>
              <a:defRPr sz="1700" b="1"/>
            </a:lvl1pPr>
            <a:lvl2pPr lvl="1" algn="ctr">
              <a:spcBef>
                <a:spcPts val="1600"/>
              </a:spcBef>
              <a:spcAft>
                <a:spcPts val="0"/>
              </a:spcAft>
              <a:buSzPts val="1700"/>
              <a:buNone/>
              <a:defRPr sz="1700" b="1"/>
            </a:lvl2pPr>
            <a:lvl3pPr lvl="2" algn="ctr">
              <a:spcBef>
                <a:spcPts val="1600"/>
              </a:spcBef>
              <a:spcAft>
                <a:spcPts val="0"/>
              </a:spcAft>
              <a:buSzPts val="1700"/>
              <a:buNone/>
              <a:defRPr sz="1700" b="1"/>
            </a:lvl3pPr>
            <a:lvl4pPr lvl="3" algn="ctr">
              <a:spcBef>
                <a:spcPts val="1600"/>
              </a:spcBef>
              <a:spcAft>
                <a:spcPts val="0"/>
              </a:spcAft>
              <a:buSzPts val="1700"/>
              <a:buNone/>
              <a:defRPr sz="1700" b="1"/>
            </a:lvl4pPr>
            <a:lvl5pPr lvl="4" algn="ctr">
              <a:spcBef>
                <a:spcPts val="1600"/>
              </a:spcBef>
              <a:spcAft>
                <a:spcPts val="0"/>
              </a:spcAft>
              <a:buSzPts val="1700"/>
              <a:buNone/>
              <a:defRPr sz="1700" b="1"/>
            </a:lvl5pPr>
            <a:lvl6pPr lvl="5" algn="ctr">
              <a:spcBef>
                <a:spcPts val="1600"/>
              </a:spcBef>
              <a:spcAft>
                <a:spcPts val="0"/>
              </a:spcAft>
              <a:buSzPts val="1700"/>
              <a:buNone/>
              <a:defRPr sz="1700" b="1"/>
            </a:lvl6pPr>
            <a:lvl7pPr lvl="6" algn="ctr">
              <a:spcBef>
                <a:spcPts val="1600"/>
              </a:spcBef>
              <a:spcAft>
                <a:spcPts val="0"/>
              </a:spcAft>
              <a:buSzPts val="1700"/>
              <a:buNone/>
              <a:defRPr sz="1700" b="1"/>
            </a:lvl7pPr>
            <a:lvl8pPr lvl="7" algn="ctr">
              <a:spcBef>
                <a:spcPts val="1600"/>
              </a:spcBef>
              <a:spcAft>
                <a:spcPts val="0"/>
              </a:spcAft>
              <a:buSzPts val="1700"/>
              <a:buNone/>
              <a:defRPr sz="1700" b="1"/>
            </a:lvl8pPr>
            <a:lvl9pPr lvl="8" algn="ctr">
              <a:spcBef>
                <a:spcPts val="1600"/>
              </a:spcBef>
              <a:spcAft>
                <a:spcPts val="1600"/>
              </a:spcAft>
              <a:buSzPts val="1700"/>
              <a:buNone/>
              <a:defRPr sz="1700" b="1"/>
            </a:lvl9pPr>
          </a:lstStyle>
          <a:p>
            <a:endParaRPr/>
          </a:p>
        </p:txBody>
      </p:sp>
      <p:sp>
        <p:nvSpPr>
          <p:cNvPr id="237" name="Google Shape;237;p30"/>
          <p:cNvSpPr txBox="1">
            <a:spLocks noGrp="1"/>
          </p:cNvSpPr>
          <p:nvPr>
            <p:ph type="subTitle" idx="4"/>
          </p:nvPr>
        </p:nvSpPr>
        <p:spPr>
          <a:xfrm>
            <a:off x="5621198" y="1756875"/>
            <a:ext cx="1498200" cy="455100"/>
          </a:xfrm>
          <a:prstGeom prst="rect">
            <a:avLst/>
          </a:prstGeom>
        </p:spPr>
        <p:txBody>
          <a:bodyPr spcFirstLastPara="1" wrap="square" lIns="91425" tIns="91425" rIns="91425" bIns="91425" anchor="t" anchorCtr="0">
            <a:noAutofit/>
          </a:bodyPr>
          <a:lstStyle>
            <a:lvl1pPr lvl="0" algn="ctr">
              <a:spcBef>
                <a:spcPts val="0"/>
              </a:spcBef>
              <a:spcAft>
                <a:spcPts val="0"/>
              </a:spcAft>
              <a:buSzPts val="1700"/>
              <a:buNone/>
              <a:defRPr sz="1700" b="1"/>
            </a:lvl1pPr>
            <a:lvl2pPr lvl="1" algn="ctr">
              <a:spcBef>
                <a:spcPts val="1600"/>
              </a:spcBef>
              <a:spcAft>
                <a:spcPts val="0"/>
              </a:spcAft>
              <a:buSzPts val="1700"/>
              <a:buNone/>
              <a:defRPr sz="1700" b="1"/>
            </a:lvl2pPr>
            <a:lvl3pPr lvl="2" algn="ctr">
              <a:spcBef>
                <a:spcPts val="1600"/>
              </a:spcBef>
              <a:spcAft>
                <a:spcPts val="0"/>
              </a:spcAft>
              <a:buSzPts val="1700"/>
              <a:buNone/>
              <a:defRPr sz="1700" b="1"/>
            </a:lvl3pPr>
            <a:lvl4pPr lvl="3" algn="ctr">
              <a:spcBef>
                <a:spcPts val="1600"/>
              </a:spcBef>
              <a:spcAft>
                <a:spcPts val="0"/>
              </a:spcAft>
              <a:buSzPts val="1700"/>
              <a:buNone/>
              <a:defRPr sz="1700" b="1"/>
            </a:lvl4pPr>
            <a:lvl5pPr lvl="4" algn="ctr">
              <a:spcBef>
                <a:spcPts val="1600"/>
              </a:spcBef>
              <a:spcAft>
                <a:spcPts val="0"/>
              </a:spcAft>
              <a:buSzPts val="1700"/>
              <a:buNone/>
              <a:defRPr sz="1700" b="1"/>
            </a:lvl5pPr>
            <a:lvl6pPr lvl="5" algn="ctr">
              <a:spcBef>
                <a:spcPts val="1600"/>
              </a:spcBef>
              <a:spcAft>
                <a:spcPts val="0"/>
              </a:spcAft>
              <a:buSzPts val="1700"/>
              <a:buNone/>
              <a:defRPr sz="1700" b="1"/>
            </a:lvl6pPr>
            <a:lvl7pPr lvl="6" algn="ctr">
              <a:spcBef>
                <a:spcPts val="1600"/>
              </a:spcBef>
              <a:spcAft>
                <a:spcPts val="0"/>
              </a:spcAft>
              <a:buSzPts val="1700"/>
              <a:buNone/>
              <a:defRPr sz="1700" b="1"/>
            </a:lvl7pPr>
            <a:lvl8pPr lvl="7" algn="ctr">
              <a:spcBef>
                <a:spcPts val="1600"/>
              </a:spcBef>
              <a:spcAft>
                <a:spcPts val="0"/>
              </a:spcAft>
              <a:buSzPts val="1700"/>
              <a:buNone/>
              <a:defRPr sz="1700" b="1"/>
            </a:lvl8pPr>
            <a:lvl9pPr lvl="8" algn="ctr">
              <a:spcBef>
                <a:spcPts val="1600"/>
              </a:spcBef>
              <a:spcAft>
                <a:spcPts val="1600"/>
              </a:spcAft>
              <a:buSzPts val="1700"/>
              <a:buNone/>
              <a:defRPr sz="1700" b="1"/>
            </a:lvl9pPr>
          </a:lstStyle>
          <a:p>
            <a:endParaRPr/>
          </a:p>
        </p:txBody>
      </p:sp>
      <p:sp>
        <p:nvSpPr>
          <p:cNvPr id="238" name="Google Shape;238;p30"/>
          <p:cNvSpPr txBox="1">
            <a:spLocks noGrp="1"/>
          </p:cNvSpPr>
          <p:nvPr>
            <p:ph type="subTitle" idx="5"/>
          </p:nvPr>
        </p:nvSpPr>
        <p:spPr>
          <a:xfrm>
            <a:off x="7391030" y="1737000"/>
            <a:ext cx="1498200" cy="455100"/>
          </a:xfrm>
          <a:prstGeom prst="rect">
            <a:avLst/>
          </a:prstGeom>
        </p:spPr>
        <p:txBody>
          <a:bodyPr spcFirstLastPara="1" wrap="square" lIns="91425" tIns="91425" rIns="91425" bIns="91425" anchor="t" anchorCtr="0">
            <a:noAutofit/>
          </a:bodyPr>
          <a:lstStyle>
            <a:lvl1pPr lvl="0" algn="ctr">
              <a:spcBef>
                <a:spcPts val="0"/>
              </a:spcBef>
              <a:spcAft>
                <a:spcPts val="0"/>
              </a:spcAft>
              <a:buSzPts val="1700"/>
              <a:buNone/>
              <a:defRPr sz="1700" b="1"/>
            </a:lvl1pPr>
            <a:lvl2pPr lvl="1" algn="ctr">
              <a:spcBef>
                <a:spcPts val="1600"/>
              </a:spcBef>
              <a:spcAft>
                <a:spcPts val="0"/>
              </a:spcAft>
              <a:buSzPts val="1700"/>
              <a:buNone/>
              <a:defRPr sz="1700" b="1"/>
            </a:lvl2pPr>
            <a:lvl3pPr lvl="2" algn="ctr">
              <a:spcBef>
                <a:spcPts val="1600"/>
              </a:spcBef>
              <a:spcAft>
                <a:spcPts val="0"/>
              </a:spcAft>
              <a:buSzPts val="1700"/>
              <a:buNone/>
              <a:defRPr sz="1700" b="1"/>
            </a:lvl3pPr>
            <a:lvl4pPr lvl="3" algn="ctr">
              <a:spcBef>
                <a:spcPts val="1600"/>
              </a:spcBef>
              <a:spcAft>
                <a:spcPts val="0"/>
              </a:spcAft>
              <a:buSzPts val="1700"/>
              <a:buNone/>
              <a:defRPr sz="1700" b="1"/>
            </a:lvl4pPr>
            <a:lvl5pPr lvl="4" algn="ctr">
              <a:spcBef>
                <a:spcPts val="1600"/>
              </a:spcBef>
              <a:spcAft>
                <a:spcPts val="0"/>
              </a:spcAft>
              <a:buSzPts val="1700"/>
              <a:buNone/>
              <a:defRPr sz="1700" b="1"/>
            </a:lvl5pPr>
            <a:lvl6pPr lvl="5" algn="ctr">
              <a:spcBef>
                <a:spcPts val="1600"/>
              </a:spcBef>
              <a:spcAft>
                <a:spcPts val="0"/>
              </a:spcAft>
              <a:buSzPts val="1700"/>
              <a:buNone/>
              <a:defRPr sz="1700" b="1"/>
            </a:lvl6pPr>
            <a:lvl7pPr lvl="6" algn="ctr">
              <a:spcBef>
                <a:spcPts val="1600"/>
              </a:spcBef>
              <a:spcAft>
                <a:spcPts val="0"/>
              </a:spcAft>
              <a:buSzPts val="1700"/>
              <a:buNone/>
              <a:defRPr sz="1700" b="1"/>
            </a:lvl7pPr>
            <a:lvl8pPr lvl="7" algn="ctr">
              <a:spcBef>
                <a:spcPts val="1600"/>
              </a:spcBef>
              <a:spcAft>
                <a:spcPts val="0"/>
              </a:spcAft>
              <a:buSzPts val="1700"/>
              <a:buNone/>
              <a:defRPr sz="1700" b="1"/>
            </a:lvl8pPr>
            <a:lvl9pPr lvl="8" algn="ctr">
              <a:spcBef>
                <a:spcPts val="1600"/>
              </a:spcBef>
              <a:spcAft>
                <a:spcPts val="1600"/>
              </a:spcAft>
              <a:buSzPts val="1700"/>
              <a:buNone/>
              <a:defRPr sz="1700" b="1"/>
            </a:lvl9pPr>
          </a:lstStyle>
          <a:p>
            <a:endParaRPr/>
          </a:p>
        </p:txBody>
      </p:sp>
      <p:sp>
        <p:nvSpPr>
          <p:cNvPr id="239" name="Google Shape;239;p30"/>
          <p:cNvSpPr txBox="1">
            <a:spLocks noGrp="1"/>
          </p:cNvSpPr>
          <p:nvPr>
            <p:ph type="title"/>
          </p:nvPr>
        </p:nvSpPr>
        <p:spPr>
          <a:xfrm>
            <a:off x="311700" y="730775"/>
            <a:ext cx="8520600" cy="572700"/>
          </a:xfrm>
          <a:prstGeom prst="rect">
            <a:avLst/>
          </a:prstGeom>
        </p:spPr>
        <p:txBody>
          <a:bodyPr spcFirstLastPara="1" wrap="square" lIns="91425" tIns="91425" rIns="91425" bIns="91425" anchor="t" anchorCtr="0">
            <a:noAutofit/>
          </a:bodyPr>
          <a:lstStyle>
            <a:lvl1pPr marL="0" marR="0" lvl="0" indent="0" algn="l">
              <a:lnSpc>
                <a:spcPct val="100000"/>
              </a:lnSpc>
              <a:spcBef>
                <a:spcPts val="0"/>
              </a:spcBef>
              <a:spcAft>
                <a:spcPts val="0"/>
              </a:spcAft>
              <a:buClr>
                <a:schemeClr val="dk1"/>
              </a:buClr>
              <a:buSzPts val="3000"/>
              <a:buFont typeface="Aldrich"/>
              <a:buNone/>
              <a:defRPr/>
            </a:lvl1pPr>
            <a:lvl2pPr lvl="1">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a:endParaRPr/>
          </a:p>
        </p:txBody>
      </p:sp>
      <p:sp>
        <p:nvSpPr>
          <p:cNvPr id="240" name="Google Shape;240;p30"/>
          <p:cNvSpPr txBox="1">
            <a:spLocks noGrp="1"/>
          </p:cNvSpPr>
          <p:nvPr>
            <p:ph type="body" idx="6"/>
          </p:nvPr>
        </p:nvSpPr>
        <p:spPr>
          <a:xfrm>
            <a:off x="311700" y="2428969"/>
            <a:ext cx="1498200" cy="174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1" name="Google Shape;241;p30"/>
          <p:cNvSpPr txBox="1">
            <a:spLocks noGrp="1"/>
          </p:cNvSpPr>
          <p:nvPr>
            <p:ph type="body" idx="7"/>
          </p:nvPr>
        </p:nvSpPr>
        <p:spPr>
          <a:xfrm>
            <a:off x="2081531" y="2428969"/>
            <a:ext cx="1498200" cy="174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2" name="Google Shape;242;p30"/>
          <p:cNvSpPr txBox="1">
            <a:spLocks noGrp="1"/>
          </p:cNvSpPr>
          <p:nvPr>
            <p:ph type="body" idx="8"/>
          </p:nvPr>
        </p:nvSpPr>
        <p:spPr>
          <a:xfrm>
            <a:off x="3851363" y="2428969"/>
            <a:ext cx="1498200" cy="174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3" name="Google Shape;243;p30"/>
          <p:cNvSpPr txBox="1">
            <a:spLocks noGrp="1"/>
          </p:cNvSpPr>
          <p:nvPr>
            <p:ph type="body" idx="9"/>
          </p:nvPr>
        </p:nvSpPr>
        <p:spPr>
          <a:xfrm>
            <a:off x="5621194" y="2428969"/>
            <a:ext cx="1498200" cy="174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4" name="Google Shape;244;p30"/>
          <p:cNvSpPr txBox="1">
            <a:spLocks noGrp="1"/>
          </p:cNvSpPr>
          <p:nvPr>
            <p:ph type="body" idx="13"/>
          </p:nvPr>
        </p:nvSpPr>
        <p:spPr>
          <a:xfrm>
            <a:off x="7391025" y="2428969"/>
            <a:ext cx="1498200" cy="174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5" name="Google Shape;245;p30"/>
          <p:cNvSpPr txBox="1"/>
          <p:nvPr/>
        </p:nvSpPr>
        <p:spPr>
          <a:xfrm rot="5400000">
            <a:off x="-509475" y="4648763"/>
            <a:ext cx="1184700" cy="280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da" sz="1100">
                <a:solidFill>
                  <a:schemeClr val="dk1"/>
                </a:solidFill>
                <a:latin typeface="Barlow Condensed"/>
                <a:ea typeface="Barlow Condensed"/>
                <a:cs typeface="Barlow Condensed"/>
                <a:sym typeface="Barlow Condensed"/>
              </a:rPr>
              <a:t>SLIDESMANIA.COM</a:t>
            </a:r>
            <a:endParaRPr sz="1100">
              <a:solidFill>
                <a:schemeClr val="dk1"/>
              </a:solidFill>
              <a:latin typeface="Barlow Condensed"/>
              <a:ea typeface="Barlow Condensed"/>
              <a:cs typeface="Barlow Condensed"/>
              <a:sym typeface="Barlow Condensed"/>
            </a:endParaRPr>
          </a:p>
        </p:txBody>
      </p:sp>
      <p:sp>
        <p:nvSpPr>
          <p:cNvPr id="246" name="Google Shape;246;p30"/>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1" name="Shape 247"/>
        <p:cNvGrpSpPr/>
        <p:nvPr/>
      </p:nvGrpSpPr>
      <p:grpSpPr>
        <a:xfrm>
          <a:off x="0" y="0"/>
          <a:ext cx="0" cy="0"/>
          <a:chOff x="0" y="0"/>
          <a:chExt cx="0" cy="0"/>
        </a:xfrm>
      </p:grpSpPr>
      <p:pic>
        <p:nvPicPr>
          <p:cNvPr id="248" name="Google Shape;248;p31"/>
          <p:cNvPicPr preferRelativeResize="0"/>
          <p:nvPr/>
        </p:nvPicPr>
        <p:blipFill rotWithShape="1">
          <a:blip r:embed="rId2">
            <a:alphaModFix amt="19000"/>
          </a:blip>
          <a:srcRect l="47654" t="21458" b="3540"/>
          <a:stretch/>
        </p:blipFill>
        <p:spPr>
          <a:xfrm flipH="1">
            <a:off x="0" y="2"/>
            <a:ext cx="4786314" cy="5143500"/>
          </a:xfrm>
          <a:prstGeom prst="rect">
            <a:avLst/>
          </a:prstGeom>
          <a:noFill/>
          <a:ln>
            <a:noFill/>
          </a:ln>
        </p:spPr>
      </p:pic>
      <p:sp>
        <p:nvSpPr>
          <p:cNvPr id="249" name="Google Shape;249;p31"/>
          <p:cNvSpPr txBox="1">
            <a:spLocks noGrp="1"/>
          </p:cNvSpPr>
          <p:nvPr>
            <p:ph type="title"/>
          </p:nvPr>
        </p:nvSpPr>
        <p:spPr>
          <a:xfrm>
            <a:off x="483150" y="730781"/>
            <a:ext cx="4186200" cy="572700"/>
          </a:xfrm>
          <a:prstGeom prst="rect">
            <a:avLst/>
          </a:prstGeom>
        </p:spPr>
        <p:txBody>
          <a:bodyPr spcFirstLastPara="1" wrap="square" lIns="91425" tIns="91425" rIns="91425" bIns="91425" anchor="t" anchorCtr="0">
            <a:noAutofit/>
          </a:bodyPr>
          <a:lstStyle>
            <a:lvl1pPr marL="0" marR="0" lvl="0" indent="0" algn="r">
              <a:lnSpc>
                <a:spcPct val="100000"/>
              </a:lnSpc>
              <a:spcBef>
                <a:spcPts val="0"/>
              </a:spcBef>
              <a:spcAft>
                <a:spcPts val="0"/>
              </a:spcAft>
              <a:buClr>
                <a:schemeClr val="dk1"/>
              </a:buClr>
              <a:buSzPts val="3000"/>
              <a:buFont typeface="Aldrich"/>
              <a:buNone/>
              <a:defRPr/>
            </a:lvl1pPr>
            <a:lvl2pPr lvl="1" algn="r">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algn="r">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algn="r">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algn="r">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algn="r">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algn="r">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algn="r">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algn="r">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a:endParaRPr/>
          </a:p>
        </p:txBody>
      </p:sp>
      <p:sp>
        <p:nvSpPr>
          <p:cNvPr id="250" name="Google Shape;250;p31"/>
          <p:cNvSpPr txBox="1">
            <a:spLocks noGrp="1"/>
          </p:cNvSpPr>
          <p:nvPr>
            <p:ph type="body" idx="1"/>
          </p:nvPr>
        </p:nvSpPr>
        <p:spPr>
          <a:xfrm>
            <a:off x="483038" y="1573275"/>
            <a:ext cx="4186200" cy="2674500"/>
          </a:xfrm>
          <a:prstGeom prst="rect">
            <a:avLst/>
          </a:prstGeom>
        </p:spPr>
        <p:txBody>
          <a:bodyPr spcFirstLastPara="1" wrap="square" lIns="91425" tIns="91425" rIns="91425" bIns="91425" anchor="t" anchorCtr="0">
            <a:noAutofit/>
          </a:bodyPr>
          <a:lstStyle>
            <a:lvl1pPr marL="457200" lvl="0" indent="-317500" algn="r">
              <a:spcBef>
                <a:spcPts val="0"/>
              </a:spcBef>
              <a:spcAft>
                <a:spcPts val="0"/>
              </a:spcAft>
              <a:buSzPts val="1400"/>
              <a:buChar char="●"/>
              <a:defRPr/>
            </a:lvl1pPr>
            <a:lvl2pPr marL="914400" lvl="1" indent="-317500" algn="r">
              <a:spcBef>
                <a:spcPts val="1600"/>
              </a:spcBef>
              <a:spcAft>
                <a:spcPts val="0"/>
              </a:spcAft>
              <a:buSzPts val="1400"/>
              <a:buChar char="○"/>
              <a:defRPr/>
            </a:lvl2pPr>
            <a:lvl3pPr marL="1371600" lvl="2" indent="-317500" algn="r">
              <a:spcBef>
                <a:spcPts val="1600"/>
              </a:spcBef>
              <a:spcAft>
                <a:spcPts val="0"/>
              </a:spcAft>
              <a:buSzPts val="1400"/>
              <a:buChar char="■"/>
              <a:defRPr/>
            </a:lvl3pPr>
            <a:lvl4pPr marL="1828800" lvl="3" indent="-317500" algn="r">
              <a:spcBef>
                <a:spcPts val="1600"/>
              </a:spcBef>
              <a:spcAft>
                <a:spcPts val="0"/>
              </a:spcAft>
              <a:buSzPts val="1400"/>
              <a:buChar char="●"/>
              <a:defRPr/>
            </a:lvl4pPr>
            <a:lvl5pPr marL="2286000" lvl="4" indent="-317500" algn="r">
              <a:spcBef>
                <a:spcPts val="1600"/>
              </a:spcBef>
              <a:spcAft>
                <a:spcPts val="0"/>
              </a:spcAft>
              <a:buSzPts val="1400"/>
              <a:buChar char="○"/>
              <a:defRPr/>
            </a:lvl5pPr>
            <a:lvl6pPr marL="2743200" lvl="5" indent="-317500" algn="r">
              <a:spcBef>
                <a:spcPts val="1600"/>
              </a:spcBef>
              <a:spcAft>
                <a:spcPts val="0"/>
              </a:spcAft>
              <a:buSzPts val="1400"/>
              <a:buChar char="■"/>
              <a:defRPr/>
            </a:lvl6pPr>
            <a:lvl7pPr marL="3200400" lvl="6" indent="-317500" algn="r">
              <a:spcBef>
                <a:spcPts val="1600"/>
              </a:spcBef>
              <a:spcAft>
                <a:spcPts val="0"/>
              </a:spcAft>
              <a:buSzPts val="1400"/>
              <a:buChar char="●"/>
              <a:defRPr/>
            </a:lvl7pPr>
            <a:lvl8pPr marL="3657600" lvl="7" indent="-317500" algn="r">
              <a:spcBef>
                <a:spcPts val="1600"/>
              </a:spcBef>
              <a:spcAft>
                <a:spcPts val="0"/>
              </a:spcAft>
              <a:buSzPts val="1400"/>
              <a:buChar char="○"/>
              <a:defRPr/>
            </a:lvl8pPr>
            <a:lvl9pPr marL="4114800" lvl="8" indent="-317500" algn="r">
              <a:spcBef>
                <a:spcPts val="1600"/>
              </a:spcBef>
              <a:spcAft>
                <a:spcPts val="1600"/>
              </a:spcAft>
              <a:buSzPts val="1400"/>
              <a:buChar char="■"/>
              <a:defRPr/>
            </a:lvl9pPr>
          </a:lstStyle>
          <a:p>
            <a:endParaRPr/>
          </a:p>
        </p:txBody>
      </p:sp>
      <p:sp>
        <p:nvSpPr>
          <p:cNvPr id="251" name="Google Shape;251;p31"/>
          <p:cNvSpPr/>
          <p:nvPr/>
        </p:nvSpPr>
        <p:spPr>
          <a:xfrm>
            <a:off x="5374779" y="0"/>
            <a:ext cx="3101100" cy="47436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52" name="Google Shape;252;p31"/>
          <p:cNvSpPr/>
          <p:nvPr/>
        </p:nvSpPr>
        <p:spPr>
          <a:xfrm>
            <a:off x="5029200" y="445031"/>
            <a:ext cx="3803100" cy="3802200"/>
          </a:xfrm>
          <a:prstGeom prst="rect">
            <a:avLst/>
          </a:prstGeom>
          <a:noFill/>
          <a:ln w="28575" cap="flat" cmpd="sng">
            <a:solidFill>
              <a:schemeClr val="accent5"/>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53" name="Google Shape;253;p31"/>
          <p:cNvSpPr/>
          <p:nvPr/>
        </p:nvSpPr>
        <p:spPr>
          <a:xfrm flipH="1">
            <a:off x="0" y="0"/>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54" name="Google Shape;254;p31"/>
          <p:cNvSpPr/>
          <p:nvPr/>
        </p:nvSpPr>
        <p:spPr>
          <a:xfrm flipH="1">
            <a:off x="685781" y="685800"/>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55" name="Google Shape;255;p31"/>
          <p:cNvSpPr/>
          <p:nvPr/>
        </p:nvSpPr>
        <p:spPr>
          <a:xfrm>
            <a:off x="0" y="4457625"/>
            <a:ext cx="685800" cy="685800"/>
          </a:xfrm>
          <a:prstGeom prst="rect">
            <a:avLst/>
          </a:prstGeom>
          <a:solidFill>
            <a:schemeClr val="accent4"/>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56" name="Google Shape;256;p31"/>
          <p:cNvSpPr txBox="1"/>
          <p:nvPr/>
        </p:nvSpPr>
        <p:spPr>
          <a:xfrm rot="5400000">
            <a:off x="-509475" y="4648763"/>
            <a:ext cx="1184700" cy="280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da" sz="1100">
                <a:solidFill>
                  <a:schemeClr val="dk1"/>
                </a:solidFill>
                <a:latin typeface="Barlow Condensed"/>
                <a:ea typeface="Barlow Condensed"/>
                <a:cs typeface="Barlow Condensed"/>
                <a:sym typeface="Barlow Condensed"/>
              </a:rPr>
              <a:t>SLIDESMANIA.COM</a:t>
            </a:r>
            <a:endParaRPr sz="1100">
              <a:solidFill>
                <a:schemeClr val="dk1"/>
              </a:solidFill>
              <a:latin typeface="Barlow Condensed"/>
              <a:ea typeface="Barlow Condensed"/>
              <a:cs typeface="Barlow Condensed"/>
              <a:sym typeface="Barlow Condensed"/>
            </a:endParaRPr>
          </a:p>
        </p:txBody>
      </p:sp>
      <p:sp>
        <p:nvSpPr>
          <p:cNvPr id="257" name="Google Shape;257;p31"/>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7 Title and text right">
  <p:cSld name="CUSTOM_16">
    <p:bg>
      <p:bgPr>
        <a:solidFill>
          <a:schemeClr val="accent4"/>
        </a:solidFill>
        <a:effectLst/>
      </p:bgPr>
    </p:bg>
    <p:spTree>
      <p:nvGrpSpPr>
        <p:cNvPr id="1" name="Shape 258"/>
        <p:cNvGrpSpPr/>
        <p:nvPr/>
      </p:nvGrpSpPr>
      <p:grpSpPr>
        <a:xfrm>
          <a:off x="0" y="0"/>
          <a:ext cx="0" cy="0"/>
          <a:chOff x="0" y="0"/>
          <a:chExt cx="0" cy="0"/>
        </a:xfrm>
      </p:grpSpPr>
      <p:pic>
        <p:nvPicPr>
          <p:cNvPr id="259" name="Google Shape;259;p32"/>
          <p:cNvPicPr preferRelativeResize="0"/>
          <p:nvPr/>
        </p:nvPicPr>
        <p:blipFill rotWithShape="1">
          <a:blip r:embed="rId2">
            <a:alphaModFix amt="19000"/>
          </a:blip>
          <a:srcRect l="47654" t="21458" b="3540"/>
          <a:stretch/>
        </p:blipFill>
        <p:spPr>
          <a:xfrm>
            <a:off x="4357686" y="2"/>
            <a:ext cx="4786314" cy="5143500"/>
          </a:xfrm>
          <a:prstGeom prst="rect">
            <a:avLst/>
          </a:prstGeom>
          <a:noFill/>
          <a:ln>
            <a:noFill/>
          </a:ln>
        </p:spPr>
      </p:pic>
      <p:sp>
        <p:nvSpPr>
          <p:cNvPr id="260" name="Google Shape;260;p32"/>
          <p:cNvSpPr txBox="1">
            <a:spLocks noGrp="1"/>
          </p:cNvSpPr>
          <p:nvPr>
            <p:ph type="title"/>
          </p:nvPr>
        </p:nvSpPr>
        <p:spPr>
          <a:xfrm>
            <a:off x="4483650" y="730781"/>
            <a:ext cx="4186200" cy="572700"/>
          </a:xfrm>
          <a:prstGeom prst="rect">
            <a:avLst/>
          </a:prstGeom>
        </p:spPr>
        <p:txBody>
          <a:bodyPr spcFirstLastPara="1" wrap="square" lIns="91425" tIns="91425" rIns="91425" bIns="91425" anchor="t" anchorCtr="0">
            <a:noAutofit/>
          </a:bodyPr>
          <a:lstStyle>
            <a:lvl1pPr marL="0" marR="0" lvl="0" indent="0" algn="l">
              <a:lnSpc>
                <a:spcPct val="100000"/>
              </a:lnSpc>
              <a:spcBef>
                <a:spcPts val="0"/>
              </a:spcBef>
              <a:spcAft>
                <a:spcPts val="0"/>
              </a:spcAft>
              <a:buSzPts val="3000"/>
              <a:buFont typeface="Aldrich"/>
              <a:buNone/>
              <a:defRPr/>
            </a:lvl1pPr>
            <a:lvl2pPr lvl="1">
              <a:spcBef>
                <a:spcPts val="0"/>
              </a:spcBef>
              <a:spcAft>
                <a:spcPts val="0"/>
              </a:spcAft>
              <a:buSzPts val="3000"/>
              <a:buFont typeface="Abril Fatface"/>
              <a:buNone/>
              <a:defRPr sz="3000">
                <a:latin typeface="Abril Fatface"/>
                <a:ea typeface="Abril Fatface"/>
                <a:cs typeface="Abril Fatface"/>
                <a:sym typeface="Abril Fatface"/>
              </a:defRPr>
            </a:lvl2pPr>
            <a:lvl3pPr lvl="2">
              <a:spcBef>
                <a:spcPts val="0"/>
              </a:spcBef>
              <a:spcAft>
                <a:spcPts val="0"/>
              </a:spcAft>
              <a:buSzPts val="3000"/>
              <a:buFont typeface="Abril Fatface"/>
              <a:buNone/>
              <a:defRPr sz="3000">
                <a:latin typeface="Abril Fatface"/>
                <a:ea typeface="Abril Fatface"/>
                <a:cs typeface="Abril Fatface"/>
                <a:sym typeface="Abril Fatface"/>
              </a:defRPr>
            </a:lvl3pPr>
            <a:lvl4pPr lvl="3">
              <a:spcBef>
                <a:spcPts val="0"/>
              </a:spcBef>
              <a:spcAft>
                <a:spcPts val="0"/>
              </a:spcAft>
              <a:buSzPts val="3000"/>
              <a:buFont typeface="Abril Fatface"/>
              <a:buNone/>
              <a:defRPr sz="3000">
                <a:latin typeface="Abril Fatface"/>
                <a:ea typeface="Abril Fatface"/>
                <a:cs typeface="Abril Fatface"/>
                <a:sym typeface="Abril Fatface"/>
              </a:defRPr>
            </a:lvl4pPr>
            <a:lvl5pPr lvl="4">
              <a:spcBef>
                <a:spcPts val="0"/>
              </a:spcBef>
              <a:spcAft>
                <a:spcPts val="0"/>
              </a:spcAft>
              <a:buSzPts val="3000"/>
              <a:buFont typeface="Abril Fatface"/>
              <a:buNone/>
              <a:defRPr sz="3000">
                <a:latin typeface="Abril Fatface"/>
                <a:ea typeface="Abril Fatface"/>
                <a:cs typeface="Abril Fatface"/>
                <a:sym typeface="Abril Fatface"/>
              </a:defRPr>
            </a:lvl5pPr>
            <a:lvl6pPr lvl="5">
              <a:spcBef>
                <a:spcPts val="0"/>
              </a:spcBef>
              <a:spcAft>
                <a:spcPts val="0"/>
              </a:spcAft>
              <a:buSzPts val="3000"/>
              <a:buFont typeface="Abril Fatface"/>
              <a:buNone/>
              <a:defRPr sz="3000">
                <a:latin typeface="Abril Fatface"/>
                <a:ea typeface="Abril Fatface"/>
                <a:cs typeface="Abril Fatface"/>
                <a:sym typeface="Abril Fatface"/>
              </a:defRPr>
            </a:lvl6pPr>
            <a:lvl7pPr lvl="6">
              <a:spcBef>
                <a:spcPts val="0"/>
              </a:spcBef>
              <a:spcAft>
                <a:spcPts val="0"/>
              </a:spcAft>
              <a:buSzPts val="3000"/>
              <a:buFont typeface="Abril Fatface"/>
              <a:buNone/>
              <a:defRPr sz="3000">
                <a:latin typeface="Abril Fatface"/>
                <a:ea typeface="Abril Fatface"/>
                <a:cs typeface="Abril Fatface"/>
                <a:sym typeface="Abril Fatface"/>
              </a:defRPr>
            </a:lvl7pPr>
            <a:lvl8pPr lvl="7">
              <a:spcBef>
                <a:spcPts val="0"/>
              </a:spcBef>
              <a:spcAft>
                <a:spcPts val="0"/>
              </a:spcAft>
              <a:buSzPts val="3000"/>
              <a:buFont typeface="Abril Fatface"/>
              <a:buNone/>
              <a:defRPr sz="3000">
                <a:latin typeface="Abril Fatface"/>
                <a:ea typeface="Abril Fatface"/>
                <a:cs typeface="Abril Fatface"/>
                <a:sym typeface="Abril Fatface"/>
              </a:defRPr>
            </a:lvl8pPr>
            <a:lvl9pPr lvl="8">
              <a:spcBef>
                <a:spcPts val="0"/>
              </a:spcBef>
              <a:spcAft>
                <a:spcPts val="0"/>
              </a:spcAft>
              <a:buSzPts val="3000"/>
              <a:buFont typeface="Abril Fatface"/>
              <a:buNone/>
              <a:defRPr sz="3000">
                <a:latin typeface="Abril Fatface"/>
                <a:ea typeface="Abril Fatface"/>
                <a:cs typeface="Abril Fatface"/>
                <a:sym typeface="Abril Fatface"/>
              </a:defRPr>
            </a:lvl9pPr>
          </a:lstStyle>
          <a:p>
            <a:endParaRPr/>
          </a:p>
        </p:txBody>
      </p:sp>
      <p:sp>
        <p:nvSpPr>
          <p:cNvPr id="261" name="Google Shape;261;p32"/>
          <p:cNvSpPr txBox="1">
            <a:spLocks noGrp="1"/>
          </p:cNvSpPr>
          <p:nvPr>
            <p:ph type="body" idx="1"/>
          </p:nvPr>
        </p:nvSpPr>
        <p:spPr>
          <a:xfrm>
            <a:off x="4509600" y="1881356"/>
            <a:ext cx="4186200" cy="23301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dk1"/>
              </a:buClr>
              <a:buSzPts val="14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262" name="Google Shape;262;p32"/>
          <p:cNvSpPr/>
          <p:nvPr/>
        </p:nvSpPr>
        <p:spPr>
          <a:xfrm flipH="1">
            <a:off x="642246" y="0"/>
            <a:ext cx="3101100" cy="4743600"/>
          </a:xfrm>
          <a:prstGeom prst="rect">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3" name="Google Shape;263;p32"/>
          <p:cNvSpPr/>
          <p:nvPr/>
        </p:nvSpPr>
        <p:spPr>
          <a:xfrm flipH="1">
            <a:off x="285825" y="445031"/>
            <a:ext cx="3803100" cy="3802200"/>
          </a:xfrm>
          <a:prstGeom prst="rect">
            <a:avLst/>
          </a:prstGeom>
          <a:noFill/>
          <a:ln w="28575" cap="flat" cmpd="sng">
            <a:solidFill>
              <a:schemeClr val="dk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4" name="Google Shape;264;p32"/>
          <p:cNvSpPr/>
          <p:nvPr/>
        </p:nvSpPr>
        <p:spPr>
          <a:xfrm>
            <a:off x="8458200" y="38"/>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5" name="Google Shape;265;p32"/>
          <p:cNvSpPr/>
          <p:nvPr/>
        </p:nvSpPr>
        <p:spPr>
          <a:xfrm>
            <a:off x="8144119" y="685838"/>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6" name="Google Shape;266;p32"/>
          <p:cNvSpPr/>
          <p:nvPr/>
        </p:nvSpPr>
        <p:spPr>
          <a:xfrm flipH="1">
            <a:off x="8458200" y="4457663"/>
            <a:ext cx="685800" cy="685800"/>
          </a:xfrm>
          <a:prstGeom prst="rect">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7" name="Google Shape;267;p32"/>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268"/>
        <p:cNvGrpSpPr/>
        <p:nvPr/>
      </p:nvGrpSpPr>
      <p:grpSpPr>
        <a:xfrm>
          <a:off x="0" y="0"/>
          <a:ext cx="0" cy="0"/>
          <a:chOff x="0" y="0"/>
          <a:chExt cx="0" cy="0"/>
        </a:xfrm>
      </p:grpSpPr>
      <p:sp>
        <p:nvSpPr>
          <p:cNvPr id="269" name="Google Shape;269;p33"/>
          <p:cNvSpPr txBox="1">
            <a:spLocks noGrp="1"/>
          </p:cNvSpPr>
          <p:nvPr>
            <p:ph type="subTitle" idx="1"/>
          </p:nvPr>
        </p:nvSpPr>
        <p:spPr>
          <a:xfrm>
            <a:off x="4597950" y="1887619"/>
            <a:ext cx="4186200" cy="5385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1600" b="1"/>
            </a:lvl1pPr>
            <a:lvl2pPr lvl="1">
              <a:spcBef>
                <a:spcPts val="1600"/>
              </a:spcBef>
              <a:spcAft>
                <a:spcPts val="0"/>
              </a:spcAft>
              <a:buSzPts val="1600"/>
              <a:buNone/>
              <a:defRPr sz="1600" b="1"/>
            </a:lvl2pPr>
            <a:lvl3pPr lvl="2">
              <a:spcBef>
                <a:spcPts val="1600"/>
              </a:spcBef>
              <a:spcAft>
                <a:spcPts val="0"/>
              </a:spcAft>
              <a:buSzPts val="1600"/>
              <a:buNone/>
              <a:defRPr sz="1600" b="1"/>
            </a:lvl3pPr>
            <a:lvl4pPr lvl="3">
              <a:spcBef>
                <a:spcPts val="1600"/>
              </a:spcBef>
              <a:spcAft>
                <a:spcPts val="0"/>
              </a:spcAft>
              <a:buSzPts val="1600"/>
              <a:buNone/>
              <a:defRPr sz="1600" b="1"/>
            </a:lvl4pPr>
            <a:lvl5pPr lvl="4">
              <a:spcBef>
                <a:spcPts val="1600"/>
              </a:spcBef>
              <a:spcAft>
                <a:spcPts val="0"/>
              </a:spcAft>
              <a:buSzPts val="1600"/>
              <a:buNone/>
              <a:defRPr sz="1600" b="1"/>
            </a:lvl5pPr>
            <a:lvl6pPr lvl="5">
              <a:spcBef>
                <a:spcPts val="1600"/>
              </a:spcBef>
              <a:spcAft>
                <a:spcPts val="0"/>
              </a:spcAft>
              <a:buSzPts val="1600"/>
              <a:buNone/>
              <a:defRPr sz="1600" b="1"/>
            </a:lvl6pPr>
            <a:lvl7pPr lvl="6">
              <a:spcBef>
                <a:spcPts val="1600"/>
              </a:spcBef>
              <a:spcAft>
                <a:spcPts val="0"/>
              </a:spcAft>
              <a:buSzPts val="1600"/>
              <a:buNone/>
              <a:defRPr sz="1600" b="1"/>
            </a:lvl7pPr>
            <a:lvl8pPr lvl="7">
              <a:spcBef>
                <a:spcPts val="1600"/>
              </a:spcBef>
              <a:spcAft>
                <a:spcPts val="0"/>
              </a:spcAft>
              <a:buSzPts val="1600"/>
              <a:buNone/>
              <a:defRPr sz="1600" b="1"/>
            </a:lvl8pPr>
            <a:lvl9pPr lvl="8">
              <a:spcBef>
                <a:spcPts val="1600"/>
              </a:spcBef>
              <a:spcAft>
                <a:spcPts val="1600"/>
              </a:spcAft>
              <a:buSzPts val="1600"/>
              <a:buNone/>
              <a:defRPr sz="1600" b="1"/>
            </a:lvl9pPr>
          </a:lstStyle>
          <a:p>
            <a:endParaRPr/>
          </a:p>
        </p:txBody>
      </p:sp>
      <p:sp>
        <p:nvSpPr>
          <p:cNvPr id="270" name="Google Shape;270;p33"/>
          <p:cNvSpPr txBox="1">
            <a:spLocks noGrp="1"/>
          </p:cNvSpPr>
          <p:nvPr>
            <p:ph type="title"/>
          </p:nvPr>
        </p:nvSpPr>
        <p:spPr>
          <a:xfrm>
            <a:off x="4597950" y="1187981"/>
            <a:ext cx="4186200" cy="572700"/>
          </a:xfrm>
          <a:prstGeom prst="rect">
            <a:avLst/>
          </a:prstGeom>
        </p:spPr>
        <p:txBody>
          <a:bodyPr spcFirstLastPara="1" wrap="square" lIns="91425" tIns="91425" rIns="91425" bIns="91425" anchor="b" anchorCtr="0">
            <a:noAutofit/>
          </a:bodyPr>
          <a:lstStyle>
            <a:lvl1pPr marL="0" marR="0" lvl="0" indent="0" algn="l">
              <a:lnSpc>
                <a:spcPct val="100000"/>
              </a:lnSpc>
              <a:spcBef>
                <a:spcPts val="0"/>
              </a:spcBef>
              <a:spcAft>
                <a:spcPts val="0"/>
              </a:spcAft>
              <a:buClr>
                <a:schemeClr val="dk1"/>
              </a:buClr>
              <a:buSzPts val="5300"/>
              <a:buFont typeface="Aldrich"/>
              <a:buNone/>
              <a:defRPr sz="5300"/>
            </a:lvl1pPr>
            <a:lvl2pPr lvl="1">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271" name="Google Shape;271;p33"/>
          <p:cNvSpPr txBox="1">
            <a:spLocks noGrp="1"/>
          </p:cNvSpPr>
          <p:nvPr>
            <p:ph type="body" idx="2"/>
          </p:nvPr>
        </p:nvSpPr>
        <p:spPr>
          <a:xfrm>
            <a:off x="4597988" y="2536219"/>
            <a:ext cx="4186200" cy="10062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a:lvl1pPr>
            <a:lvl2pPr marL="914400" lvl="1" indent="-317500">
              <a:lnSpc>
                <a:spcPct val="100000"/>
              </a:lnSpc>
              <a:spcBef>
                <a:spcPts val="0"/>
              </a:spcBef>
              <a:spcAft>
                <a:spcPts val="0"/>
              </a:spcAft>
              <a:buSzPts val="1400"/>
              <a:buChar char="○"/>
              <a:defRPr/>
            </a:lvl2pPr>
            <a:lvl3pPr marL="1371600" lvl="2" indent="-317500">
              <a:lnSpc>
                <a:spcPct val="100000"/>
              </a:lnSpc>
              <a:spcBef>
                <a:spcPts val="0"/>
              </a:spcBef>
              <a:spcAft>
                <a:spcPts val="0"/>
              </a:spcAft>
              <a:buSzPts val="1400"/>
              <a:buChar char="■"/>
              <a:defRPr/>
            </a:lvl3pPr>
            <a:lvl4pPr marL="1828800" lvl="3" indent="-317500">
              <a:lnSpc>
                <a:spcPct val="100000"/>
              </a:lnSpc>
              <a:spcBef>
                <a:spcPts val="0"/>
              </a:spcBef>
              <a:spcAft>
                <a:spcPts val="0"/>
              </a:spcAft>
              <a:buSzPts val="1400"/>
              <a:buChar char="●"/>
              <a:defRPr/>
            </a:lvl4pPr>
            <a:lvl5pPr marL="2286000" lvl="4" indent="-317500">
              <a:lnSpc>
                <a:spcPct val="100000"/>
              </a:lnSpc>
              <a:spcBef>
                <a:spcPts val="0"/>
              </a:spcBef>
              <a:spcAft>
                <a:spcPts val="0"/>
              </a:spcAft>
              <a:buSzPts val="1400"/>
              <a:buChar char="○"/>
              <a:defRPr/>
            </a:lvl5pPr>
            <a:lvl6pPr marL="2743200" lvl="5" indent="-317500">
              <a:lnSpc>
                <a:spcPct val="100000"/>
              </a:lnSpc>
              <a:spcBef>
                <a:spcPts val="0"/>
              </a:spcBef>
              <a:spcAft>
                <a:spcPts val="0"/>
              </a:spcAft>
              <a:buSzPts val="1400"/>
              <a:buChar char="■"/>
              <a:defRPr/>
            </a:lvl6pPr>
            <a:lvl7pPr marL="3200400" lvl="6" indent="-317500">
              <a:lnSpc>
                <a:spcPct val="100000"/>
              </a:lnSpc>
              <a:spcBef>
                <a:spcPts val="0"/>
              </a:spcBef>
              <a:spcAft>
                <a:spcPts val="0"/>
              </a:spcAft>
              <a:buSzPts val="1400"/>
              <a:buChar char="●"/>
              <a:defRPr/>
            </a:lvl7pPr>
            <a:lvl8pPr marL="3657600" lvl="7" indent="-317500">
              <a:lnSpc>
                <a:spcPct val="100000"/>
              </a:lnSpc>
              <a:spcBef>
                <a:spcPts val="0"/>
              </a:spcBef>
              <a:spcAft>
                <a:spcPts val="0"/>
              </a:spcAft>
              <a:buSzPts val="1400"/>
              <a:buChar char="○"/>
              <a:defRPr/>
            </a:lvl8pPr>
            <a:lvl9pPr marL="4114800" lvl="8" indent="-317500">
              <a:lnSpc>
                <a:spcPct val="100000"/>
              </a:lnSpc>
              <a:spcBef>
                <a:spcPts val="0"/>
              </a:spcBef>
              <a:spcAft>
                <a:spcPts val="0"/>
              </a:spcAft>
              <a:buSzPts val="1400"/>
              <a:buChar char="■"/>
              <a:defRPr/>
            </a:lvl9pPr>
          </a:lstStyle>
          <a:p>
            <a:endParaRPr/>
          </a:p>
        </p:txBody>
      </p:sp>
      <p:pic>
        <p:nvPicPr>
          <p:cNvPr id="272" name="Google Shape;272;p33"/>
          <p:cNvPicPr preferRelativeResize="0"/>
          <p:nvPr/>
        </p:nvPicPr>
        <p:blipFill rotWithShape="1">
          <a:blip r:embed="rId2">
            <a:alphaModFix amt="21000"/>
          </a:blip>
          <a:srcRect b="24998"/>
          <a:stretch/>
        </p:blipFill>
        <p:spPr>
          <a:xfrm flipH="1">
            <a:off x="20065" y="0"/>
            <a:ext cx="9143997" cy="5143503"/>
          </a:xfrm>
          <a:prstGeom prst="rect">
            <a:avLst/>
          </a:prstGeom>
          <a:noFill/>
          <a:ln>
            <a:noFill/>
          </a:ln>
        </p:spPr>
      </p:pic>
      <p:sp>
        <p:nvSpPr>
          <p:cNvPr id="273" name="Google Shape;273;p33"/>
          <p:cNvSpPr/>
          <p:nvPr/>
        </p:nvSpPr>
        <p:spPr>
          <a:xfrm rot="5400000">
            <a:off x="8458191" y="4457691"/>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74" name="Google Shape;274;p33"/>
          <p:cNvSpPr/>
          <p:nvPr/>
        </p:nvSpPr>
        <p:spPr>
          <a:xfrm rot="5400000">
            <a:off x="8144091" y="4143609"/>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75" name="Google Shape;275;p33"/>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lt1"/>
                </a:solidFill>
                <a:latin typeface="Questrial"/>
                <a:ea typeface="Questrial"/>
                <a:cs typeface="Questrial"/>
                <a:sym typeface="Questrial"/>
              </a:defRPr>
            </a:lvl1pPr>
            <a:lvl2pPr lvl="1">
              <a:buNone/>
              <a:defRPr>
                <a:solidFill>
                  <a:schemeClr val="lt1"/>
                </a:solidFill>
                <a:latin typeface="Questrial"/>
                <a:ea typeface="Questrial"/>
                <a:cs typeface="Questrial"/>
                <a:sym typeface="Questrial"/>
              </a:defRPr>
            </a:lvl2pPr>
            <a:lvl3pPr lvl="2">
              <a:buNone/>
              <a:defRPr>
                <a:solidFill>
                  <a:schemeClr val="lt1"/>
                </a:solidFill>
                <a:latin typeface="Questrial"/>
                <a:ea typeface="Questrial"/>
                <a:cs typeface="Questrial"/>
                <a:sym typeface="Questrial"/>
              </a:defRPr>
            </a:lvl3pPr>
            <a:lvl4pPr lvl="3">
              <a:buNone/>
              <a:defRPr>
                <a:solidFill>
                  <a:schemeClr val="lt1"/>
                </a:solidFill>
                <a:latin typeface="Questrial"/>
                <a:ea typeface="Questrial"/>
                <a:cs typeface="Questrial"/>
                <a:sym typeface="Questrial"/>
              </a:defRPr>
            </a:lvl4pPr>
            <a:lvl5pPr lvl="4">
              <a:buNone/>
              <a:defRPr>
                <a:solidFill>
                  <a:schemeClr val="lt1"/>
                </a:solidFill>
                <a:latin typeface="Questrial"/>
                <a:ea typeface="Questrial"/>
                <a:cs typeface="Questrial"/>
                <a:sym typeface="Questrial"/>
              </a:defRPr>
            </a:lvl5pPr>
            <a:lvl6pPr lvl="5">
              <a:buNone/>
              <a:defRPr>
                <a:solidFill>
                  <a:schemeClr val="lt1"/>
                </a:solidFill>
                <a:latin typeface="Questrial"/>
                <a:ea typeface="Questrial"/>
                <a:cs typeface="Questrial"/>
                <a:sym typeface="Questrial"/>
              </a:defRPr>
            </a:lvl6pPr>
            <a:lvl7pPr lvl="6">
              <a:buNone/>
              <a:defRPr>
                <a:solidFill>
                  <a:schemeClr val="lt1"/>
                </a:solidFill>
                <a:latin typeface="Questrial"/>
                <a:ea typeface="Questrial"/>
                <a:cs typeface="Questrial"/>
                <a:sym typeface="Questrial"/>
              </a:defRPr>
            </a:lvl7pPr>
            <a:lvl8pPr lvl="7">
              <a:buNone/>
              <a:defRPr>
                <a:solidFill>
                  <a:schemeClr val="lt1"/>
                </a:solidFill>
                <a:latin typeface="Questrial"/>
                <a:ea typeface="Questrial"/>
                <a:cs typeface="Questrial"/>
                <a:sym typeface="Questrial"/>
              </a:defRPr>
            </a:lvl8pPr>
            <a:lvl9pPr lvl="8">
              <a:buNone/>
              <a:defRPr>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 name="Shape 276"/>
        <p:cNvGrpSpPr/>
        <p:nvPr/>
      </p:nvGrpSpPr>
      <p:grpSpPr>
        <a:xfrm>
          <a:off x="0" y="0"/>
          <a:ext cx="0" cy="0"/>
          <a:chOff x="0" y="0"/>
          <a:chExt cx="0" cy="0"/>
        </a:xfrm>
      </p:grpSpPr>
      <p:grpSp>
        <p:nvGrpSpPr>
          <p:cNvPr id="277" name="Google Shape;277;p34"/>
          <p:cNvGrpSpPr/>
          <p:nvPr/>
        </p:nvGrpSpPr>
        <p:grpSpPr>
          <a:xfrm>
            <a:off x="0" y="0"/>
            <a:ext cx="9144000" cy="5143500"/>
            <a:chOff x="0" y="0"/>
            <a:chExt cx="12192000" cy="6858000"/>
          </a:xfrm>
        </p:grpSpPr>
        <p:sp>
          <p:nvSpPr>
            <p:cNvPr id="278" name="Google Shape;278;p34"/>
            <p:cNvSpPr/>
            <p:nvPr/>
          </p:nvSpPr>
          <p:spPr>
            <a:xfrm>
              <a:off x="0" y="0"/>
              <a:ext cx="12192000" cy="6858000"/>
            </a:xfrm>
            <a:prstGeom prst="rect">
              <a:avLst/>
            </a:prstGeom>
            <a:solidFill>
              <a:srgbClr val="FFFFFF"/>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79" name="Google Shape;279;p34"/>
            <p:cNvSpPr txBox="1"/>
            <p:nvPr/>
          </p:nvSpPr>
          <p:spPr>
            <a:xfrm>
              <a:off x="463500" y="2858061"/>
              <a:ext cx="8956500" cy="24429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da" sz="2700" b="1">
                  <a:solidFill>
                    <a:srgbClr val="3F3F3F"/>
                  </a:solidFill>
                  <a:latin typeface="Poppins"/>
                  <a:ea typeface="Poppins"/>
                  <a:cs typeface="Poppins"/>
                  <a:sym typeface="Poppins"/>
                </a:rPr>
                <a:t>Free </a:t>
              </a:r>
              <a:r>
                <a:rPr lang="da" sz="2700">
                  <a:solidFill>
                    <a:srgbClr val="3F3F3F"/>
                  </a:solidFill>
                  <a:latin typeface="Poppins"/>
                  <a:ea typeface="Poppins"/>
                  <a:cs typeface="Poppins"/>
                  <a:sym typeface="Poppins"/>
                </a:rPr>
                <a:t>themes and templates for </a:t>
              </a:r>
              <a:r>
                <a:rPr lang="da" sz="2700" b="1">
                  <a:solidFill>
                    <a:srgbClr val="3F3F3F"/>
                  </a:solidFill>
                  <a:latin typeface="Poppins"/>
                  <a:ea typeface="Poppins"/>
                  <a:cs typeface="Poppins"/>
                  <a:sym typeface="Poppins"/>
                </a:rPr>
                <a:t>Google Slides</a:t>
              </a:r>
              <a:r>
                <a:rPr lang="da" sz="2700">
                  <a:solidFill>
                    <a:srgbClr val="3F3F3F"/>
                  </a:solidFill>
                  <a:latin typeface="Poppins"/>
                  <a:ea typeface="Poppins"/>
                  <a:cs typeface="Poppins"/>
                  <a:sym typeface="Poppins"/>
                </a:rPr>
                <a:t> or </a:t>
              </a:r>
              <a:r>
                <a:rPr lang="da" sz="2700" b="1">
                  <a:solidFill>
                    <a:srgbClr val="3F3F3F"/>
                  </a:solidFill>
                  <a:latin typeface="Poppins"/>
                  <a:ea typeface="Poppins"/>
                  <a:cs typeface="Poppins"/>
                  <a:sym typeface="Poppins"/>
                </a:rPr>
                <a:t>PowerPoint</a:t>
              </a:r>
              <a:endParaRPr sz="2700" b="1">
                <a:solidFill>
                  <a:srgbClr val="3F3F3F"/>
                </a:solidFill>
                <a:latin typeface="Poppins"/>
                <a:ea typeface="Poppins"/>
                <a:cs typeface="Poppins"/>
                <a:sym typeface="Poppins"/>
              </a:endParaRPr>
            </a:p>
            <a:p>
              <a:pPr marL="0" marR="0" lvl="0" indent="0" algn="l" rtl="0">
                <a:spcBef>
                  <a:spcPts val="0"/>
                </a:spcBef>
                <a:spcAft>
                  <a:spcPts val="0"/>
                </a:spcAft>
                <a:buNone/>
              </a:pPr>
              <a:endParaRPr sz="2700" b="1">
                <a:solidFill>
                  <a:srgbClr val="3F3F3F"/>
                </a:solidFill>
                <a:latin typeface="Poppins"/>
                <a:ea typeface="Poppins"/>
                <a:cs typeface="Poppins"/>
                <a:sym typeface="Poppins"/>
              </a:endParaRPr>
            </a:p>
            <a:p>
              <a:pPr marL="0" marR="0" lvl="0" indent="0" algn="l" rtl="0">
                <a:spcBef>
                  <a:spcPts val="0"/>
                </a:spcBef>
                <a:spcAft>
                  <a:spcPts val="0"/>
                </a:spcAft>
                <a:buNone/>
              </a:pPr>
              <a:endParaRPr sz="2700" b="1">
                <a:solidFill>
                  <a:srgbClr val="3F3F3F"/>
                </a:solidFill>
                <a:latin typeface="Poppins"/>
                <a:ea typeface="Poppins"/>
                <a:cs typeface="Poppins"/>
                <a:sym typeface="Poppins"/>
              </a:endParaRPr>
            </a:p>
            <a:p>
              <a:pPr marL="0" marR="0" lvl="0" indent="0" algn="l" rtl="0">
                <a:spcBef>
                  <a:spcPts val="0"/>
                </a:spcBef>
                <a:spcAft>
                  <a:spcPts val="0"/>
                </a:spcAft>
                <a:buNone/>
              </a:pPr>
              <a:r>
                <a:rPr lang="da" sz="2300" b="1">
                  <a:solidFill>
                    <a:srgbClr val="FFCB25"/>
                  </a:solidFill>
                  <a:latin typeface="Poppins"/>
                  <a:ea typeface="Poppins"/>
                  <a:cs typeface="Poppins"/>
                  <a:sym typeface="Poppins"/>
                </a:rPr>
                <a:t>NOT to be sold as is or modified!</a:t>
              </a:r>
              <a:endParaRPr sz="2300" b="1">
                <a:solidFill>
                  <a:srgbClr val="FFCB25"/>
                </a:solidFill>
                <a:latin typeface="Poppins"/>
                <a:ea typeface="Poppins"/>
                <a:cs typeface="Poppins"/>
                <a:sym typeface="Poppins"/>
              </a:endParaRPr>
            </a:p>
            <a:p>
              <a:pPr marL="0" lvl="0" indent="0" algn="l" rtl="0">
                <a:spcBef>
                  <a:spcPts val="0"/>
                </a:spcBef>
                <a:spcAft>
                  <a:spcPts val="0"/>
                </a:spcAft>
                <a:buNone/>
              </a:pPr>
              <a:r>
                <a:rPr lang="da" sz="2000">
                  <a:solidFill>
                    <a:srgbClr val="3F3F3F"/>
                  </a:solidFill>
                  <a:latin typeface="Poppins"/>
                  <a:ea typeface="Poppins"/>
                  <a:cs typeface="Poppins"/>
                  <a:sym typeface="Poppins"/>
                </a:rPr>
                <a:t>Read </a:t>
              </a:r>
              <a:r>
                <a:rPr lang="da" sz="2000" u="sng">
                  <a:solidFill>
                    <a:srgbClr val="3F3F3F"/>
                  </a:solidFill>
                  <a:latin typeface="Poppins"/>
                  <a:ea typeface="Poppins"/>
                  <a:cs typeface="Poppins"/>
                  <a:sym typeface="Poppins"/>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a:t>
              </a:r>
              <a:r>
                <a:rPr lang="da" sz="3300" b="1">
                  <a:solidFill>
                    <a:srgbClr val="FFCB25"/>
                  </a:solidFill>
                  <a:latin typeface="Poppins"/>
                  <a:ea typeface="Poppins"/>
                  <a:cs typeface="Poppins"/>
                  <a:sym typeface="Poppins"/>
                </a:rPr>
                <a:t> </a:t>
              </a:r>
              <a:r>
                <a:rPr lang="da" sz="2000">
                  <a:solidFill>
                    <a:srgbClr val="3F3F3F"/>
                  </a:solidFill>
                  <a:latin typeface="Poppins"/>
                  <a:ea typeface="Poppins"/>
                  <a:cs typeface="Poppins"/>
                  <a:sym typeface="Poppins"/>
                </a:rPr>
                <a:t>on slidesmania.com</a:t>
              </a:r>
              <a:endParaRPr sz="2000">
                <a:solidFill>
                  <a:srgbClr val="3F3F3F"/>
                </a:solidFill>
                <a:latin typeface="Poppins"/>
                <a:ea typeface="Poppins"/>
                <a:cs typeface="Poppins"/>
                <a:sym typeface="Poppins"/>
              </a:endParaRPr>
            </a:p>
            <a:p>
              <a:pPr marL="0" lvl="0" indent="0" algn="l" rtl="0">
                <a:spcBef>
                  <a:spcPts val="0"/>
                </a:spcBef>
                <a:spcAft>
                  <a:spcPts val="0"/>
                </a:spcAft>
                <a:buNone/>
              </a:pPr>
              <a:r>
                <a:rPr lang="da" sz="1500">
                  <a:solidFill>
                    <a:srgbClr val="3F3F3F"/>
                  </a:solidFill>
                  <a:latin typeface="Poppins"/>
                  <a:ea typeface="Poppins"/>
                  <a:cs typeface="Poppins"/>
                  <a:sym typeface="Poppins"/>
                </a:rPr>
                <a:t>Do not remove the slidesmania.com text on the sides.</a:t>
              </a:r>
              <a:endParaRPr sz="1500">
                <a:solidFill>
                  <a:srgbClr val="3F3F3F"/>
                </a:solidFill>
                <a:latin typeface="Poppins"/>
                <a:ea typeface="Poppins"/>
                <a:cs typeface="Poppins"/>
                <a:sym typeface="Poppins"/>
              </a:endParaRPr>
            </a:p>
          </p:txBody>
        </p:sp>
        <p:cxnSp>
          <p:nvCxnSpPr>
            <p:cNvPr id="280" name="Google Shape;280;p34"/>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281" name="Google Shape;281;p34">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282" name="Google Shape;282;p34">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283" name="Google Shape;283;p34">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284" name="Google Shape;284;p34">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285" name="Google Shape;285;p34"/>
            <p:cNvSpPr txBox="1"/>
            <p:nvPr/>
          </p:nvSpPr>
          <p:spPr>
            <a:xfrm>
              <a:off x="7072500" y="4813375"/>
              <a:ext cx="4915500" cy="1001100"/>
            </a:xfrm>
            <a:prstGeom prst="rect">
              <a:avLst/>
            </a:prstGeom>
            <a:noFill/>
            <a:ln>
              <a:noFill/>
            </a:ln>
          </p:spPr>
          <p:txBody>
            <a:bodyPr spcFirstLastPara="1" wrap="square" lIns="68575" tIns="68575" rIns="68575" bIns="68575" anchor="t" anchorCtr="0">
              <a:noAutofit/>
            </a:bodyPr>
            <a:lstStyle/>
            <a:p>
              <a:pPr marL="0" lvl="0" indent="0" algn="r" rtl="0">
                <a:spcBef>
                  <a:spcPts val="0"/>
                </a:spcBef>
                <a:spcAft>
                  <a:spcPts val="0"/>
                </a:spcAft>
                <a:buNone/>
              </a:pPr>
              <a:r>
                <a:rPr lang="da" sz="1800" b="1">
                  <a:solidFill>
                    <a:srgbClr val="252525"/>
                  </a:solidFill>
                  <a:latin typeface="Homemade Apple"/>
                  <a:ea typeface="Homemade Apple"/>
                  <a:cs typeface="Homemade Apple"/>
                  <a:sym typeface="Homemade Apple"/>
                </a:rPr>
                <a:t>Sharing is caring!</a:t>
              </a:r>
              <a:endParaRPr sz="1800" b="1">
                <a:solidFill>
                  <a:srgbClr val="252525"/>
                </a:solidFill>
                <a:latin typeface="Homemade Apple"/>
                <a:ea typeface="Homemade Apple"/>
                <a:cs typeface="Homemade Apple"/>
                <a:sym typeface="Homemade Apple"/>
              </a:endParaRPr>
            </a:p>
          </p:txBody>
        </p:sp>
      </p:grpSp>
      <p:pic>
        <p:nvPicPr>
          <p:cNvPr id="286" name="Google Shape;286;p34"/>
          <p:cNvPicPr preferRelativeResize="0"/>
          <p:nvPr/>
        </p:nvPicPr>
        <p:blipFill rotWithShape="1">
          <a:blip r:embed="rId11">
            <a:alphaModFix/>
          </a:blip>
          <a:srcRect t="16256" b="20906"/>
          <a:stretch/>
        </p:blipFill>
        <p:spPr>
          <a:xfrm>
            <a:off x="93806" y="370294"/>
            <a:ext cx="6179850" cy="1553344"/>
          </a:xfrm>
          <a:prstGeom prst="rect">
            <a:avLst/>
          </a:prstGeom>
          <a:noFill/>
          <a:ln>
            <a:noFill/>
          </a:ln>
        </p:spPr>
      </p:pic>
      <p:sp>
        <p:nvSpPr>
          <p:cNvPr id="287" name="Google Shape;287;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Questrial"/>
                <a:ea typeface="Questrial"/>
                <a:cs typeface="Questrial"/>
                <a:sym typeface="Questrial"/>
              </a:defRPr>
            </a:lvl1pPr>
            <a:lvl2pPr lvl="1">
              <a:buNone/>
              <a:defRPr>
                <a:latin typeface="Questrial"/>
                <a:ea typeface="Questrial"/>
                <a:cs typeface="Questrial"/>
                <a:sym typeface="Questrial"/>
              </a:defRPr>
            </a:lvl2pPr>
            <a:lvl3pPr lvl="2">
              <a:buNone/>
              <a:defRPr>
                <a:latin typeface="Questrial"/>
                <a:ea typeface="Questrial"/>
                <a:cs typeface="Questrial"/>
                <a:sym typeface="Questrial"/>
              </a:defRPr>
            </a:lvl3pPr>
            <a:lvl4pPr lvl="3">
              <a:buNone/>
              <a:defRPr>
                <a:latin typeface="Questrial"/>
                <a:ea typeface="Questrial"/>
                <a:cs typeface="Questrial"/>
                <a:sym typeface="Questrial"/>
              </a:defRPr>
            </a:lvl4pPr>
            <a:lvl5pPr lvl="4">
              <a:buNone/>
              <a:defRPr>
                <a:latin typeface="Questrial"/>
                <a:ea typeface="Questrial"/>
                <a:cs typeface="Questrial"/>
                <a:sym typeface="Questrial"/>
              </a:defRPr>
            </a:lvl5pPr>
            <a:lvl6pPr lvl="5">
              <a:buNone/>
              <a:defRPr>
                <a:latin typeface="Questrial"/>
                <a:ea typeface="Questrial"/>
                <a:cs typeface="Questrial"/>
                <a:sym typeface="Questrial"/>
              </a:defRPr>
            </a:lvl6pPr>
            <a:lvl7pPr lvl="6">
              <a:buNone/>
              <a:defRPr>
                <a:latin typeface="Questrial"/>
                <a:ea typeface="Questrial"/>
                <a:cs typeface="Questrial"/>
                <a:sym typeface="Questrial"/>
              </a:defRPr>
            </a:lvl7pPr>
            <a:lvl8pPr lvl="7">
              <a:buNone/>
              <a:defRPr>
                <a:latin typeface="Questrial"/>
                <a:ea typeface="Questrial"/>
                <a:cs typeface="Questrial"/>
                <a:sym typeface="Questrial"/>
              </a:defRPr>
            </a:lvl8pPr>
            <a:lvl9pPr lvl="8">
              <a:buNone/>
              <a:defRPr>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2"/>
        <p:cNvGrpSpPr/>
        <p:nvPr/>
      </p:nvGrpSpPr>
      <p:grpSpPr>
        <a:xfrm>
          <a:off x="0" y="0"/>
          <a:ext cx="0" cy="0"/>
          <a:chOff x="0" y="0"/>
          <a:chExt cx="0" cy="0"/>
        </a:xfrm>
      </p:grpSpPr>
      <p:sp>
        <p:nvSpPr>
          <p:cNvPr id="83" name="Google Shape;83;p17"/>
          <p:cNvSpPr/>
          <p:nvPr/>
        </p:nvSpPr>
        <p:spPr>
          <a:xfrm>
            <a:off x="3171056" y="0"/>
            <a:ext cx="5115900" cy="4743600"/>
          </a:xfrm>
          <a:prstGeom prst="rect">
            <a:avLst/>
          </a:prstGeom>
          <a:solidFill>
            <a:schemeClr val="accent4"/>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84" name="Google Shape;84;p17"/>
          <p:cNvSpPr/>
          <p:nvPr/>
        </p:nvSpPr>
        <p:spPr>
          <a:xfrm>
            <a:off x="2669363" y="1443038"/>
            <a:ext cx="6162900" cy="3032700"/>
          </a:xfrm>
          <a:prstGeom prst="rect">
            <a:avLst/>
          </a:prstGeom>
          <a:noFill/>
          <a:ln w="28575" cap="flat" cmpd="sng">
            <a:solidFill>
              <a:schemeClr val="dk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85" name="Google Shape;85;p17"/>
          <p:cNvPicPr preferRelativeResize="0"/>
          <p:nvPr/>
        </p:nvPicPr>
        <p:blipFill rotWithShape="1">
          <a:blip r:embed="rId2">
            <a:alphaModFix amt="19000"/>
          </a:blip>
          <a:srcRect l="47654" t="21458" b="3540"/>
          <a:stretch/>
        </p:blipFill>
        <p:spPr>
          <a:xfrm flipH="1">
            <a:off x="0" y="2"/>
            <a:ext cx="4786314" cy="5143500"/>
          </a:xfrm>
          <a:prstGeom prst="rect">
            <a:avLst/>
          </a:prstGeom>
          <a:noFill/>
          <a:ln>
            <a:noFill/>
          </a:ln>
        </p:spPr>
      </p:pic>
      <p:sp>
        <p:nvSpPr>
          <p:cNvPr id="86" name="Google Shape;86;p17"/>
          <p:cNvSpPr/>
          <p:nvPr/>
        </p:nvSpPr>
        <p:spPr>
          <a:xfrm>
            <a:off x="8458200" y="0"/>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87" name="Google Shape;87;p17"/>
          <p:cNvSpPr/>
          <p:nvPr/>
        </p:nvSpPr>
        <p:spPr>
          <a:xfrm>
            <a:off x="8144119" y="685800"/>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88" name="Google Shape;88;p17"/>
          <p:cNvSpPr/>
          <p:nvPr/>
        </p:nvSpPr>
        <p:spPr>
          <a:xfrm>
            <a:off x="0" y="4143300"/>
            <a:ext cx="1000200" cy="10002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89" name="Google Shape;89;p17"/>
          <p:cNvSpPr txBox="1">
            <a:spLocks noGrp="1"/>
          </p:cNvSpPr>
          <p:nvPr>
            <p:ph type="title"/>
          </p:nvPr>
        </p:nvSpPr>
        <p:spPr>
          <a:xfrm>
            <a:off x="540300" y="502181"/>
            <a:ext cx="8292000" cy="572700"/>
          </a:xfrm>
          <a:prstGeom prst="rect">
            <a:avLst/>
          </a:prstGeom>
        </p:spPr>
        <p:txBody>
          <a:bodyPr spcFirstLastPara="1" wrap="square" lIns="91425" tIns="91425" rIns="91425" bIns="91425" anchor="t" anchorCtr="0">
            <a:noAutofit/>
          </a:bodyPr>
          <a:lstStyle>
            <a:lvl1pPr marL="0" marR="0" lvl="0" indent="0" algn="l">
              <a:lnSpc>
                <a:spcPct val="100000"/>
              </a:lnSpc>
              <a:spcBef>
                <a:spcPts val="0"/>
              </a:spcBef>
              <a:spcAft>
                <a:spcPts val="0"/>
              </a:spcAft>
              <a:buClr>
                <a:schemeClr val="dk1"/>
              </a:buClr>
              <a:buSzPts val="3000"/>
              <a:buFont typeface="Aldrich"/>
              <a:buNone/>
              <a:defRPr/>
            </a:lvl1pPr>
            <a:lvl2pPr lvl="1">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a:endParaRPr/>
          </a:p>
        </p:txBody>
      </p:sp>
      <p:sp>
        <p:nvSpPr>
          <p:cNvPr id="90" name="Google Shape;90;p17"/>
          <p:cNvSpPr txBox="1">
            <a:spLocks noGrp="1"/>
          </p:cNvSpPr>
          <p:nvPr>
            <p:ph type="body" idx="1"/>
          </p:nvPr>
        </p:nvSpPr>
        <p:spPr>
          <a:xfrm>
            <a:off x="3614738" y="1659600"/>
            <a:ext cx="4572000" cy="57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91" name="Google Shape;91;p17"/>
          <p:cNvSpPr txBox="1"/>
          <p:nvPr/>
        </p:nvSpPr>
        <p:spPr>
          <a:xfrm rot="5400000">
            <a:off x="-509475" y="4648763"/>
            <a:ext cx="1184700" cy="280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da" sz="1100">
                <a:solidFill>
                  <a:schemeClr val="dk1"/>
                </a:solidFill>
                <a:latin typeface="Barlow Condensed"/>
                <a:ea typeface="Barlow Condensed"/>
                <a:cs typeface="Barlow Condensed"/>
                <a:sym typeface="Barlow Condensed"/>
              </a:rPr>
              <a:t>SLIDESMANIA.COM</a:t>
            </a:r>
            <a:endParaRPr sz="1100">
              <a:solidFill>
                <a:schemeClr val="dk1"/>
              </a:solidFill>
              <a:latin typeface="Barlow Condensed"/>
              <a:ea typeface="Barlow Condensed"/>
              <a:cs typeface="Barlow Condensed"/>
              <a:sym typeface="Barlow Condensed"/>
            </a:endParaRPr>
          </a:p>
        </p:txBody>
      </p:sp>
      <p:sp>
        <p:nvSpPr>
          <p:cNvPr id="92" name="Google Shape;92;p17"/>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93"/>
        <p:cNvGrpSpPr/>
        <p:nvPr/>
      </p:nvGrpSpPr>
      <p:grpSpPr>
        <a:xfrm>
          <a:off x="0" y="0"/>
          <a:ext cx="0" cy="0"/>
          <a:chOff x="0" y="0"/>
          <a:chExt cx="0" cy="0"/>
        </a:xfrm>
      </p:grpSpPr>
      <p:sp>
        <p:nvSpPr>
          <p:cNvPr id="94" name="Google Shape;94;p18"/>
          <p:cNvSpPr/>
          <p:nvPr/>
        </p:nvSpPr>
        <p:spPr>
          <a:xfrm>
            <a:off x="285750" y="16969"/>
            <a:ext cx="5486400" cy="4743600"/>
          </a:xfrm>
          <a:prstGeom prst="rect">
            <a:avLst/>
          </a:prstGeom>
          <a:solidFill>
            <a:schemeClr val="accent4"/>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95" name="Google Shape;95;p18"/>
          <p:cNvPicPr preferRelativeResize="0"/>
          <p:nvPr/>
        </p:nvPicPr>
        <p:blipFill rotWithShape="1">
          <a:blip r:embed="rId2">
            <a:alphaModFix amt="19000"/>
          </a:blip>
          <a:srcRect l="47654" t="21458" b="3540"/>
          <a:stretch/>
        </p:blipFill>
        <p:spPr>
          <a:xfrm rot="10800000" flipH="1">
            <a:off x="4357688" y="1"/>
            <a:ext cx="4786314" cy="5143500"/>
          </a:xfrm>
          <a:prstGeom prst="rect">
            <a:avLst/>
          </a:prstGeom>
          <a:noFill/>
          <a:ln>
            <a:noFill/>
          </a:ln>
        </p:spPr>
      </p:pic>
      <p:sp>
        <p:nvSpPr>
          <p:cNvPr id="96" name="Google Shape;96;p18"/>
          <p:cNvSpPr/>
          <p:nvPr/>
        </p:nvSpPr>
        <p:spPr>
          <a:xfrm>
            <a:off x="647438" y="438638"/>
            <a:ext cx="5610600" cy="3808500"/>
          </a:xfrm>
          <a:prstGeom prst="rect">
            <a:avLst/>
          </a:prstGeom>
          <a:noFill/>
          <a:ln w="28575" cap="flat" cmpd="sng">
            <a:solidFill>
              <a:schemeClr val="dk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97" name="Google Shape;97;p18"/>
          <p:cNvSpPr/>
          <p:nvPr/>
        </p:nvSpPr>
        <p:spPr>
          <a:xfrm rot="5400000">
            <a:off x="8458191" y="4457691"/>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98" name="Google Shape;98;p18"/>
          <p:cNvSpPr/>
          <p:nvPr/>
        </p:nvSpPr>
        <p:spPr>
          <a:xfrm rot="5400000">
            <a:off x="8144091" y="4143609"/>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99" name="Google Shape;99;p18"/>
          <p:cNvSpPr txBox="1">
            <a:spLocks noGrp="1"/>
          </p:cNvSpPr>
          <p:nvPr>
            <p:ph type="title"/>
          </p:nvPr>
        </p:nvSpPr>
        <p:spPr>
          <a:xfrm>
            <a:off x="2200275" y="222619"/>
            <a:ext cx="2344500" cy="1379700"/>
          </a:xfrm>
          <a:prstGeom prst="rect">
            <a:avLst/>
          </a:prstGeom>
        </p:spPr>
        <p:txBody>
          <a:bodyPr spcFirstLastPara="1" wrap="square" lIns="91425" tIns="91425" rIns="91425" bIns="91425" anchor="ctr" anchorCtr="0">
            <a:noAutofit/>
          </a:bodyPr>
          <a:lstStyle>
            <a:lvl1pPr lvl="0">
              <a:spcBef>
                <a:spcPts val="0"/>
              </a:spcBef>
              <a:spcAft>
                <a:spcPts val="0"/>
              </a:spcAft>
              <a:buSzPts val="7500"/>
              <a:buNone/>
              <a:defRPr sz="7500"/>
            </a:lvl1pPr>
            <a:lvl2pPr lvl="1" algn="r">
              <a:spcBef>
                <a:spcPts val="0"/>
              </a:spcBef>
              <a:spcAft>
                <a:spcPts val="0"/>
              </a:spcAft>
              <a:buSzPts val="11300"/>
              <a:buNone/>
              <a:defRPr sz="11300"/>
            </a:lvl2pPr>
            <a:lvl3pPr lvl="2" algn="r">
              <a:spcBef>
                <a:spcPts val="0"/>
              </a:spcBef>
              <a:spcAft>
                <a:spcPts val="0"/>
              </a:spcAft>
              <a:buSzPts val="11300"/>
              <a:buNone/>
              <a:defRPr sz="11300"/>
            </a:lvl3pPr>
            <a:lvl4pPr lvl="3" algn="r">
              <a:spcBef>
                <a:spcPts val="0"/>
              </a:spcBef>
              <a:spcAft>
                <a:spcPts val="0"/>
              </a:spcAft>
              <a:buSzPts val="11300"/>
              <a:buNone/>
              <a:defRPr sz="11300"/>
            </a:lvl4pPr>
            <a:lvl5pPr lvl="4" algn="r">
              <a:spcBef>
                <a:spcPts val="0"/>
              </a:spcBef>
              <a:spcAft>
                <a:spcPts val="0"/>
              </a:spcAft>
              <a:buSzPts val="11300"/>
              <a:buNone/>
              <a:defRPr sz="11300"/>
            </a:lvl5pPr>
            <a:lvl6pPr lvl="5" algn="r">
              <a:spcBef>
                <a:spcPts val="0"/>
              </a:spcBef>
              <a:spcAft>
                <a:spcPts val="0"/>
              </a:spcAft>
              <a:buSzPts val="11300"/>
              <a:buNone/>
              <a:defRPr sz="11300"/>
            </a:lvl6pPr>
            <a:lvl7pPr lvl="6" algn="r">
              <a:spcBef>
                <a:spcPts val="0"/>
              </a:spcBef>
              <a:spcAft>
                <a:spcPts val="0"/>
              </a:spcAft>
              <a:buSzPts val="11300"/>
              <a:buNone/>
              <a:defRPr sz="11300"/>
            </a:lvl7pPr>
            <a:lvl8pPr lvl="7" algn="r">
              <a:spcBef>
                <a:spcPts val="0"/>
              </a:spcBef>
              <a:spcAft>
                <a:spcPts val="0"/>
              </a:spcAft>
              <a:buSzPts val="11300"/>
              <a:buNone/>
              <a:defRPr sz="11300"/>
            </a:lvl8pPr>
            <a:lvl9pPr lvl="8" algn="r">
              <a:spcBef>
                <a:spcPts val="0"/>
              </a:spcBef>
              <a:spcAft>
                <a:spcPts val="0"/>
              </a:spcAft>
              <a:buSzPts val="11300"/>
              <a:buNone/>
              <a:defRPr sz="11300"/>
            </a:lvl9pPr>
          </a:lstStyle>
          <a:p>
            <a:endParaRPr/>
          </a:p>
        </p:txBody>
      </p:sp>
      <p:sp>
        <p:nvSpPr>
          <p:cNvPr id="100" name="Google Shape;100;p18"/>
          <p:cNvSpPr txBox="1">
            <a:spLocks noGrp="1"/>
          </p:cNvSpPr>
          <p:nvPr>
            <p:ph type="body" idx="1"/>
          </p:nvPr>
        </p:nvSpPr>
        <p:spPr>
          <a:xfrm>
            <a:off x="904894" y="2409956"/>
            <a:ext cx="4767300" cy="155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01" name="Google Shape;101;p18"/>
          <p:cNvSpPr txBox="1">
            <a:spLocks noGrp="1"/>
          </p:cNvSpPr>
          <p:nvPr>
            <p:ph type="title" idx="2"/>
          </p:nvPr>
        </p:nvSpPr>
        <p:spPr>
          <a:xfrm>
            <a:off x="904894" y="1716619"/>
            <a:ext cx="4767300" cy="572700"/>
          </a:xfrm>
          <a:prstGeom prst="rect">
            <a:avLst/>
          </a:prstGeom>
        </p:spPr>
        <p:txBody>
          <a:bodyPr spcFirstLastPara="1" wrap="square" lIns="91425" tIns="91425" rIns="91425" bIns="91425" anchor="t" anchorCtr="0">
            <a:noAutofit/>
          </a:bodyPr>
          <a:lstStyle>
            <a:lvl1pPr marL="0" marR="0" lvl="0" indent="0" algn="l">
              <a:lnSpc>
                <a:spcPct val="100000"/>
              </a:lnSpc>
              <a:spcBef>
                <a:spcPts val="0"/>
              </a:spcBef>
              <a:spcAft>
                <a:spcPts val="0"/>
              </a:spcAft>
              <a:buClr>
                <a:schemeClr val="dk1"/>
              </a:buClr>
              <a:buSzPts val="3000"/>
              <a:buFont typeface="Aldrich"/>
              <a:buNone/>
              <a:defRPr/>
            </a:lvl1pPr>
            <a:lvl2pPr lvl="1">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a:endParaRPr/>
          </a:p>
        </p:txBody>
      </p:sp>
      <p:sp>
        <p:nvSpPr>
          <p:cNvPr id="102" name="Google Shape;102;p18"/>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lt1"/>
                </a:solidFill>
                <a:latin typeface="Questrial"/>
                <a:ea typeface="Questrial"/>
                <a:cs typeface="Questrial"/>
                <a:sym typeface="Questrial"/>
              </a:defRPr>
            </a:lvl1pPr>
            <a:lvl2pPr lvl="1">
              <a:buNone/>
              <a:defRPr>
                <a:solidFill>
                  <a:schemeClr val="lt1"/>
                </a:solidFill>
                <a:latin typeface="Questrial"/>
                <a:ea typeface="Questrial"/>
                <a:cs typeface="Questrial"/>
                <a:sym typeface="Questrial"/>
              </a:defRPr>
            </a:lvl2pPr>
            <a:lvl3pPr lvl="2">
              <a:buNone/>
              <a:defRPr>
                <a:solidFill>
                  <a:schemeClr val="lt1"/>
                </a:solidFill>
                <a:latin typeface="Questrial"/>
                <a:ea typeface="Questrial"/>
                <a:cs typeface="Questrial"/>
                <a:sym typeface="Questrial"/>
              </a:defRPr>
            </a:lvl3pPr>
            <a:lvl4pPr lvl="3">
              <a:buNone/>
              <a:defRPr>
                <a:solidFill>
                  <a:schemeClr val="lt1"/>
                </a:solidFill>
                <a:latin typeface="Questrial"/>
                <a:ea typeface="Questrial"/>
                <a:cs typeface="Questrial"/>
                <a:sym typeface="Questrial"/>
              </a:defRPr>
            </a:lvl4pPr>
            <a:lvl5pPr lvl="4">
              <a:buNone/>
              <a:defRPr>
                <a:solidFill>
                  <a:schemeClr val="lt1"/>
                </a:solidFill>
                <a:latin typeface="Questrial"/>
                <a:ea typeface="Questrial"/>
                <a:cs typeface="Questrial"/>
                <a:sym typeface="Questrial"/>
              </a:defRPr>
            </a:lvl5pPr>
            <a:lvl6pPr lvl="5">
              <a:buNone/>
              <a:defRPr>
                <a:solidFill>
                  <a:schemeClr val="lt1"/>
                </a:solidFill>
                <a:latin typeface="Questrial"/>
                <a:ea typeface="Questrial"/>
                <a:cs typeface="Questrial"/>
                <a:sym typeface="Questrial"/>
              </a:defRPr>
            </a:lvl6pPr>
            <a:lvl7pPr lvl="6">
              <a:buNone/>
              <a:defRPr>
                <a:solidFill>
                  <a:schemeClr val="lt1"/>
                </a:solidFill>
                <a:latin typeface="Questrial"/>
                <a:ea typeface="Questrial"/>
                <a:cs typeface="Questrial"/>
                <a:sym typeface="Questrial"/>
              </a:defRPr>
            </a:lvl7pPr>
            <a:lvl8pPr lvl="7">
              <a:buNone/>
              <a:defRPr>
                <a:solidFill>
                  <a:schemeClr val="lt1"/>
                </a:solidFill>
                <a:latin typeface="Questrial"/>
                <a:ea typeface="Questrial"/>
                <a:cs typeface="Questrial"/>
                <a:sym typeface="Questrial"/>
              </a:defRPr>
            </a:lvl8pPr>
            <a:lvl9pPr lvl="8">
              <a:buNone/>
              <a:defRPr>
                <a:solidFill>
                  <a:schemeClr val="lt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6 Two columns">
  <p:cSld name="CUSTOM_4">
    <p:bg>
      <p:bgPr>
        <a:solidFill>
          <a:schemeClr val="accent4"/>
        </a:solidFill>
        <a:effectLst/>
      </p:bgPr>
    </p:bg>
    <p:spTree>
      <p:nvGrpSpPr>
        <p:cNvPr id="1" name="Shape 103"/>
        <p:cNvGrpSpPr/>
        <p:nvPr/>
      </p:nvGrpSpPr>
      <p:grpSpPr>
        <a:xfrm>
          <a:off x="0" y="0"/>
          <a:ext cx="0" cy="0"/>
          <a:chOff x="0" y="0"/>
          <a:chExt cx="0" cy="0"/>
        </a:xfrm>
      </p:grpSpPr>
      <p:sp>
        <p:nvSpPr>
          <p:cNvPr id="104" name="Google Shape;104;p19"/>
          <p:cNvSpPr txBox="1">
            <a:spLocks noGrp="1"/>
          </p:cNvSpPr>
          <p:nvPr>
            <p:ph type="subTitle" idx="1"/>
          </p:nvPr>
        </p:nvSpPr>
        <p:spPr>
          <a:xfrm>
            <a:off x="655020" y="1360331"/>
            <a:ext cx="3720900" cy="5385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1600" b="1"/>
            </a:lvl1pPr>
            <a:lvl2pPr lvl="1">
              <a:spcBef>
                <a:spcPts val="1600"/>
              </a:spcBef>
              <a:spcAft>
                <a:spcPts val="0"/>
              </a:spcAft>
              <a:buSzPts val="1600"/>
              <a:buNone/>
              <a:defRPr sz="1600" b="1"/>
            </a:lvl2pPr>
            <a:lvl3pPr lvl="2">
              <a:spcBef>
                <a:spcPts val="1600"/>
              </a:spcBef>
              <a:spcAft>
                <a:spcPts val="0"/>
              </a:spcAft>
              <a:buSzPts val="1600"/>
              <a:buNone/>
              <a:defRPr sz="1600" b="1"/>
            </a:lvl3pPr>
            <a:lvl4pPr lvl="3">
              <a:spcBef>
                <a:spcPts val="1600"/>
              </a:spcBef>
              <a:spcAft>
                <a:spcPts val="0"/>
              </a:spcAft>
              <a:buSzPts val="1600"/>
              <a:buNone/>
              <a:defRPr sz="1600" b="1"/>
            </a:lvl4pPr>
            <a:lvl5pPr lvl="4">
              <a:spcBef>
                <a:spcPts val="1600"/>
              </a:spcBef>
              <a:spcAft>
                <a:spcPts val="0"/>
              </a:spcAft>
              <a:buSzPts val="1600"/>
              <a:buNone/>
              <a:defRPr sz="1600" b="1"/>
            </a:lvl5pPr>
            <a:lvl6pPr lvl="5">
              <a:spcBef>
                <a:spcPts val="1600"/>
              </a:spcBef>
              <a:spcAft>
                <a:spcPts val="0"/>
              </a:spcAft>
              <a:buSzPts val="1600"/>
              <a:buNone/>
              <a:defRPr sz="1600" b="1"/>
            </a:lvl6pPr>
            <a:lvl7pPr lvl="6">
              <a:spcBef>
                <a:spcPts val="1600"/>
              </a:spcBef>
              <a:spcAft>
                <a:spcPts val="0"/>
              </a:spcAft>
              <a:buSzPts val="1600"/>
              <a:buNone/>
              <a:defRPr sz="1600" b="1"/>
            </a:lvl7pPr>
            <a:lvl8pPr lvl="7">
              <a:spcBef>
                <a:spcPts val="1600"/>
              </a:spcBef>
              <a:spcAft>
                <a:spcPts val="0"/>
              </a:spcAft>
              <a:buSzPts val="1600"/>
              <a:buNone/>
              <a:defRPr sz="1600" b="1"/>
            </a:lvl8pPr>
            <a:lvl9pPr lvl="8">
              <a:spcBef>
                <a:spcPts val="1600"/>
              </a:spcBef>
              <a:spcAft>
                <a:spcPts val="1600"/>
              </a:spcAft>
              <a:buSzPts val="1600"/>
              <a:buNone/>
              <a:defRPr sz="1600" b="1"/>
            </a:lvl9pPr>
          </a:lstStyle>
          <a:p>
            <a:endParaRPr/>
          </a:p>
        </p:txBody>
      </p:sp>
      <p:sp>
        <p:nvSpPr>
          <p:cNvPr id="105" name="Google Shape;105;p19"/>
          <p:cNvSpPr txBox="1">
            <a:spLocks noGrp="1"/>
          </p:cNvSpPr>
          <p:nvPr>
            <p:ph type="subTitle" idx="2"/>
          </p:nvPr>
        </p:nvSpPr>
        <p:spPr>
          <a:xfrm>
            <a:off x="4848116" y="1360331"/>
            <a:ext cx="3720600" cy="5385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1600" b="1"/>
            </a:lvl1pPr>
            <a:lvl2pPr lvl="1">
              <a:spcBef>
                <a:spcPts val="1600"/>
              </a:spcBef>
              <a:spcAft>
                <a:spcPts val="0"/>
              </a:spcAft>
              <a:buSzPts val="1600"/>
              <a:buNone/>
              <a:defRPr sz="1600" b="1"/>
            </a:lvl2pPr>
            <a:lvl3pPr lvl="2">
              <a:spcBef>
                <a:spcPts val="1600"/>
              </a:spcBef>
              <a:spcAft>
                <a:spcPts val="0"/>
              </a:spcAft>
              <a:buSzPts val="1600"/>
              <a:buNone/>
              <a:defRPr sz="1600" b="1"/>
            </a:lvl3pPr>
            <a:lvl4pPr lvl="3">
              <a:spcBef>
                <a:spcPts val="1600"/>
              </a:spcBef>
              <a:spcAft>
                <a:spcPts val="0"/>
              </a:spcAft>
              <a:buSzPts val="1600"/>
              <a:buNone/>
              <a:defRPr sz="1600" b="1"/>
            </a:lvl4pPr>
            <a:lvl5pPr lvl="4">
              <a:spcBef>
                <a:spcPts val="1600"/>
              </a:spcBef>
              <a:spcAft>
                <a:spcPts val="0"/>
              </a:spcAft>
              <a:buSzPts val="1600"/>
              <a:buNone/>
              <a:defRPr sz="1600" b="1"/>
            </a:lvl5pPr>
            <a:lvl6pPr lvl="5">
              <a:spcBef>
                <a:spcPts val="1600"/>
              </a:spcBef>
              <a:spcAft>
                <a:spcPts val="0"/>
              </a:spcAft>
              <a:buSzPts val="1600"/>
              <a:buNone/>
              <a:defRPr sz="1600" b="1"/>
            </a:lvl6pPr>
            <a:lvl7pPr lvl="6">
              <a:spcBef>
                <a:spcPts val="1600"/>
              </a:spcBef>
              <a:spcAft>
                <a:spcPts val="0"/>
              </a:spcAft>
              <a:buSzPts val="1600"/>
              <a:buNone/>
              <a:defRPr sz="1600" b="1"/>
            </a:lvl7pPr>
            <a:lvl8pPr lvl="7">
              <a:spcBef>
                <a:spcPts val="1600"/>
              </a:spcBef>
              <a:spcAft>
                <a:spcPts val="0"/>
              </a:spcAft>
              <a:buSzPts val="1600"/>
              <a:buNone/>
              <a:defRPr sz="1600" b="1"/>
            </a:lvl8pPr>
            <a:lvl9pPr lvl="8">
              <a:spcBef>
                <a:spcPts val="1600"/>
              </a:spcBef>
              <a:spcAft>
                <a:spcPts val="1600"/>
              </a:spcAft>
              <a:buSzPts val="1600"/>
              <a:buNone/>
              <a:defRPr sz="1600" b="1"/>
            </a:lvl9pPr>
          </a:lstStyle>
          <a:p>
            <a:endParaRPr/>
          </a:p>
        </p:txBody>
      </p:sp>
      <p:sp>
        <p:nvSpPr>
          <p:cNvPr id="106" name="Google Shape;106;p19"/>
          <p:cNvSpPr txBox="1">
            <a:spLocks noGrp="1"/>
          </p:cNvSpPr>
          <p:nvPr>
            <p:ph type="title"/>
          </p:nvPr>
        </p:nvSpPr>
        <p:spPr>
          <a:xfrm>
            <a:off x="655013" y="627225"/>
            <a:ext cx="7914000" cy="572700"/>
          </a:xfrm>
          <a:prstGeom prst="rect">
            <a:avLst/>
          </a:prstGeom>
        </p:spPr>
        <p:txBody>
          <a:bodyPr spcFirstLastPara="1" wrap="square" lIns="91425" tIns="91425" rIns="91425" bIns="91425" anchor="t" anchorCtr="0">
            <a:noAutofit/>
          </a:bodyPr>
          <a:lstStyle>
            <a:lvl1pPr marL="0" marR="0" lvl="0" indent="0" algn="l">
              <a:lnSpc>
                <a:spcPct val="100000"/>
              </a:lnSpc>
              <a:spcBef>
                <a:spcPts val="0"/>
              </a:spcBef>
              <a:spcAft>
                <a:spcPts val="0"/>
              </a:spcAft>
              <a:buClr>
                <a:schemeClr val="dk1"/>
              </a:buClr>
              <a:buSzPts val="3000"/>
              <a:buFont typeface="Aldrich"/>
              <a:buNone/>
              <a:defRPr/>
            </a:lvl1pPr>
            <a:lvl2pPr lvl="1">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a:endParaRPr/>
          </a:p>
        </p:txBody>
      </p:sp>
      <p:sp>
        <p:nvSpPr>
          <p:cNvPr id="107" name="Google Shape;107;p19"/>
          <p:cNvSpPr txBox="1">
            <a:spLocks noGrp="1"/>
          </p:cNvSpPr>
          <p:nvPr>
            <p:ph type="body" idx="3"/>
          </p:nvPr>
        </p:nvSpPr>
        <p:spPr>
          <a:xfrm>
            <a:off x="655012" y="2063100"/>
            <a:ext cx="3720600" cy="2338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08" name="Google Shape;108;p19"/>
          <p:cNvSpPr txBox="1">
            <a:spLocks noGrp="1"/>
          </p:cNvSpPr>
          <p:nvPr>
            <p:ph type="body" idx="4"/>
          </p:nvPr>
        </p:nvSpPr>
        <p:spPr>
          <a:xfrm>
            <a:off x="4848109" y="2054288"/>
            <a:ext cx="3720900" cy="2338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pic>
        <p:nvPicPr>
          <p:cNvPr id="109" name="Google Shape;109;p19"/>
          <p:cNvPicPr preferRelativeResize="0"/>
          <p:nvPr/>
        </p:nvPicPr>
        <p:blipFill rotWithShape="1">
          <a:blip r:embed="rId2">
            <a:alphaModFix amt="19000"/>
          </a:blip>
          <a:srcRect l="47654" t="21458" b="3540"/>
          <a:stretch/>
        </p:blipFill>
        <p:spPr>
          <a:xfrm flipH="1">
            <a:off x="0" y="2"/>
            <a:ext cx="4786314" cy="5143500"/>
          </a:xfrm>
          <a:prstGeom prst="rect">
            <a:avLst/>
          </a:prstGeom>
          <a:noFill/>
          <a:ln>
            <a:noFill/>
          </a:ln>
        </p:spPr>
      </p:pic>
      <p:sp>
        <p:nvSpPr>
          <p:cNvPr id="110" name="Google Shape;110;p19"/>
          <p:cNvSpPr/>
          <p:nvPr/>
        </p:nvSpPr>
        <p:spPr>
          <a:xfrm rot="5400000">
            <a:off x="8458191" y="4457691"/>
            <a:ext cx="685800" cy="685800"/>
          </a:xfrm>
          <a:prstGeom prst="rect">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11" name="Google Shape;111;p19"/>
          <p:cNvSpPr/>
          <p:nvPr/>
        </p:nvSpPr>
        <p:spPr>
          <a:xfrm rot="5400000">
            <a:off x="8144091" y="4143609"/>
            <a:ext cx="314100" cy="314100"/>
          </a:xfrm>
          <a:prstGeom prst="rect">
            <a:avLst/>
          </a:prstGeom>
          <a:solidFill>
            <a:schemeClr val="dk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12" name="Google Shape;112;p19"/>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13"/>
        <p:cNvGrpSpPr/>
        <p:nvPr/>
      </p:nvGrpSpPr>
      <p:grpSpPr>
        <a:xfrm>
          <a:off x="0" y="0"/>
          <a:ext cx="0" cy="0"/>
          <a:chOff x="0" y="0"/>
          <a:chExt cx="0" cy="0"/>
        </a:xfrm>
      </p:grpSpPr>
      <p:sp>
        <p:nvSpPr>
          <p:cNvPr id="114" name="Google Shape;114;p20"/>
          <p:cNvSpPr txBox="1">
            <a:spLocks noGrp="1"/>
          </p:cNvSpPr>
          <p:nvPr>
            <p:ph type="subTitle" idx="1"/>
          </p:nvPr>
        </p:nvSpPr>
        <p:spPr>
          <a:xfrm>
            <a:off x="569186" y="1918181"/>
            <a:ext cx="4260000" cy="5385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1600" b="1"/>
            </a:lvl1pPr>
            <a:lvl2pPr lvl="1">
              <a:spcBef>
                <a:spcPts val="1600"/>
              </a:spcBef>
              <a:spcAft>
                <a:spcPts val="0"/>
              </a:spcAft>
              <a:buSzPts val="1600"/>
              <a:buNone/>
              <a:defRPr sz="1600" b="1"/>
            </a:lvl2pPr>
            <a:lvl3pPr lvl="2">
              <a:spcBef>
                <a:spcPts val="1600"/>
              </a:spcBef>
              <a:spcAft>
                <a:spcPts val="0"/>
              </a:spcAft>
              <a:buSzPts val="1600"/>
              <a:buNone/>
              <a:defRPr sz="1600" b="1"/>
            </a:lvl3pPr>
            <a:lvl4pPr lvl="3">
              <a:spcBef>
                <a:spcPts val="1600"/>
              </a:spcBef>
              <a:spcAft>
                <a:spcPts val="0"/>
              </a:spcAft>
              <a:buSzPts val="1600"/>
              <a:buNone/>
              <a:defRPr sz="1600" b="1"/>
            </a:lvl4pPr>
            <a:lvl5pPr lvl="4">
              <a:spcBef>
                <a:spcPts val="1600"/>
              </a:spcBef>
              <a:spcAft>
                <a:spcPts val="0"/>
              </a:spcAft>
              <a:buSzPts val="1600"/>
              <a:buNone/>
              <a:defRPr sz="1600" b="1"/>
            </a:lvl5pPr>
            <a:lvl6pPr lvl="5">
              <a:spcBef>
                <a:spcPts val="1600"/>
              </a:spcBef>
              <a:spcAft>
                <a:spcPts val="0"/>
              </a:spcAft>
              <a:buSzPts val="1600"/>
              <a:buNone/>
              <a:defRPr sz="1600" b="1"/>
            </a:lvl6pPr>
            <a:lvl7pPr lvl="6">
              <a:spcBef>
                <a:spcPts val="1600"/>
              </a:spcBef>
              <a:spcAft>
                <a:spcPts val="0"/>
              </a:spcAft>
              <a:buSzPts val="1600"/>
              <a:buNone/>
              <a:defRPr sz="1600" b="1"/>
            </a:lvl7pPr>
            <a:lvl8pPr lvl="7">
              <a:spcBef>
                <a:spcPts val="1600"/>
              </a:spcBef>
              <a:spcAft>
                <a:spcPts val="0"/>
              </a:spcAft>
              <a:buSzPts val="1600"/>
              <a:buNone/>
              <a:defRPr sz="1600" b="1"/>
            </a:lvl8pPr>
            <a:lvl9pPr lvl="8">
              <a:spcBef>
                <a:spcPts val="1600"/>
              </a:spcBef>
              <a:spcAft>
                <a:spcPts val="1600"/>
              </a:spcAft>
              <a:buSzPts val="1600"/>
              <a:buNone/>
              <a:defRPr sz="1600" b="1"/>
            </a:lvl9pPr>
          </a:lstStyle>
          <a:p>
            <a:endParaRPr/>
          </a:p>
        </p:txBody>
      </p:sp>
      <p:sp>
        <p:nvSpPr>
          <p:cNvPr id="115" name="Google Shape;115;p20"/>
          <p:cNvSpPr txBox="1">
            <a:spLocks noGrp="1"/>
          </p:cNvSpPr>
          <p:nvPr>
            <p:ph type="title"/>
          </p:nvPr>
        </p:nvSpPr>
        <p:spPr>
          <a:xfrm>
            <a:off x="540300" y="1245131"/>
            <a:ext cx="4260000" cy="572700"/>
          </a:xfrm>
          <a:prstGeom prst="rect">
            <a:avLst/>
          </a:prstGeom>
        </p:spPr>
        <p:txBody>
          <a:bodyPr spcFirstLastPara="1" wrap="square" lIns="91425" tIns="91425" rIns="91425" bIns="91425" anchor="t" anchorCtr="0">
            <a:noAutofit/>
          </a:bodyPr>
          <a:lstStyle>
            <a:lvl1pPr marL="0" marR="0" lvl="0" indent="0" algn="l">
              <a:lnSpc>
                <a:spcPct val="100000"/>
              </a:lnSpc>
              <a:spcBef>
                <a:spcPts val="0"/>
              </a:spcBef>
              <a:spcAft>
                <a:spcPts val="0"/>
              </a:spcAft>
              <a:buClr>
                <a:schemeClr val="dk1"/>
              </a:buClr>
              <a:buSzPts val="3000"/>
              <a:buFont typeface="Aldrich"/>
              <a:buNone/>
              <a:defRPr/>
            </a:lvl1pPr>
            <a:lvl2pPr lvl="1">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a:endParaRPr/>
          </a:p>
        </p:txBody>
      </p:sp>
      <p:sp>
        <p:nvSpPr>
          <p:cNvPr id="116" name="Google Shape;116;p20"/>
          <p:cNvSpPr txBox="1">
            <a:spLocks noGrp="1"/>
          </p:cNvSpPr>
          <p:nvPr>
            <p:ph type="body" idx="2"/>
          </p:nvPr>
        </p:nvSpPr>
        <p:spPr>
          <a:xfrm>
            <a:off x="569187" y="2413313"/>
            <a:ext cx="4260000" cy="2577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17" name="Google Shape;117;p20"/>
          <p:cNvSpPr/>
          <p:nvPr/>
        </p:nvSpPr>
        <p:spPr>
          <a:xfrm>
            <a:off x="5374779" y="0"/>
            <a:ext cx="3101100" cy="4743600"/>
          </a:xfrm>
          <a:prstGeom prst="rect">
            <a:avLst/>
          </a:prstGeom>
          <a:solidFill>
            <a:schemeClr val="accent4"/>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18" name="Google Shape;118;p20"/>
          <p:cNvSpPr/>
          <p:nvPr/>
        </p:nvSpPr>
        <p:spPr>
          <a:xfrm>
            <a:off x="5029200" y="445031"/>
            <a:ext cx="3803100" cy="3802200"/>
          </a:xfrm>
          <a:prstGeom prst="rect">
            <a:avLst/>
          </a:prstGeom>
          <a:noFill/>
          <a:ln w="28575" cap="flat" cmpd="sng">
            <a:solidFill>
              <a:schemeClr val="dk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119" name="Google Shape;119;p20"/>
          <p:cNvPicPr preferRelativeResize="0"/>
          <p:nvPr/>
        </p:nvPicPr>
        <p:blipFill rotWithShape="1">
          <a:blip r:embed="rId2">
            <a:alphaModFix amt="19000"/>
          </a:blip>
          <a:srcRect l="47654" t="21458" b="3540"/>
          <a:stretch/>
        </p:blipFill>
        <p:spPr>
          <a:xfrm>
            <a:off x="4357688" y="2"/>
            <a:ext cx="4786314" cy="5143500"/>
          </a:xfrm>
          <a:prstGeom prst="rect">
            <a:avLst/>
          </a:prstGeom>
          <a:noFill/>
          <a:ln>
            <a:noFill/>
          </a:ln>
        </p:spPr>
      </p:pic>
      <p:sp>
        <p:nvSpPr>
          <p:cNvPr id="120" name="Google Shape;120;p20"/>
          <p:cNvSpPr/>
          <p:nvPr/>
        </p:nvSpPr>
        <p:spPr>
          <a:xfrm flipH="1">
            <a:off x="0" y="0"/>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1" name="Google Shape;121;p20"/>
          <p:cNvSpPr/>
          <p:nvPr/>
        </p:nvSpPr>
        <p:spPr>
          <a:xfrm flipH="1">
            <a:off x="685781" y="685800"/>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2" name="Google Shape;122;p20"/>
          <p:cNvSpPr/>
          <p:nvPr/>
        </p:nvSpPr>
        <p:spPr>
          <a:xfrm>
            <a:off x="0" y="4457625"/>
            <a:ext cx="685800" cy="6858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3" name="Google Shape;123;p20"/>
          <p:cNvSpPr txBox="1"/>
          <p:nvPr/>
        </p:nvSpPr>
        <p:spPr>
          <a:xfrm rot="5400000">
            <a:off x="-509475" y="4648763"/>
            <a:ext cx="1184700" cy="280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da" sz="1100">
                <a:solidFill>
                  <a:schemeClr val="dk1"/>
                </a:solidFill>
                <a:latin typeface="Barlow Condensed"/>
                <a:ea typeface="Barlow Condensed"/>
                <a:cs typeface="Barlow Condensed"/>
                <a:sym typeface="Barlow Condensed"/>
              </a:rPr>
              <a:t>SLIDESMANIA.COM</a:t>
            </a:r>
            <a:endParaRPr sz="1100">
              <a:solidFill>
                <a:schemeClr val="dk1"/>
              </a:solidFill>
              <a:latin typeface="Barlow Condensed"/>
              <a:ea typeface="Barlow Condensed"/>
              <a:cs typeface="Barlow Condensed"/>
              <a:sym typeface="Barlow Condensed"/>
            </a:endParaRPr>
          </a:p>
        </p:txBody>
      </p:sp>
      <p:sp>
        <p:nvSpPr>
          <p:cNvPr id="124" name="Google Shape;124;p20"/>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125"/>
        <p:cNvGrpSpPr/>
        <p:nvPr/>
      </p:nvGrpSpPr>
      <p:grpSpPr>
        <a:xfrm>
          <a:off x="0" y="0"/>
          <a:ext cx="0" cy="0"/>
          <a:chOff x="0" y="0"/>
          <a:chExt cx="0" cy="0"/>
        </a:xfrm>
      </p:grpSpPr>
      <p:sp>
        <p:nvSpPr>
          <p:cNvPr id="126" name="Google Shape;126;p21"/>
          <p:cNvSpPr txBox="1">
            <a:spLocks noGrp="1"/>
          </p:cNvSpPr>
          <p:nvPr>
            <p:ph type="title"/>
          </p:nvPr>
        </p:nvSpPr>
        <p:spPr>
          <a:xfrm>
            <a:off x="418575" y="1405144"/>
            <a:ext cx="8321700" cy="237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127" name="Google Shape;127;p21"/>
          <p:cNvSpPr txBox="1">
            <a:spLocks noGrp="1"/>
          </p:cNvSpPr>
          <p:nvPr>
            <p:ph type="subTitle" idx="1"/>
          </p:nvPr>
        </p:nvSpPr>
        <p:spPr>
          <a:xfrm>
            <a:off x="474656" y="4439606"/>
            <a:ext cx="8535000" cy="538500"/>
          </a:xfrm>
          <a:prstGeom prst="rect">
            <a:avLst/>
          </a:prstGeom>
        </p:spPr>
        <p:txBody>
          <a:bodyPr spcFirstLastPara="1" wrap="square" lIns="91425" tIns="91425" rIns="91425" bIns="91425" anchor="b" anchorCtr="0">
            <a:noAutofit/>
          </a:bodyPr>
          <a:lstStyle>
            <a:lvl1pPr lvl="0" algn="r">
              <a:lnSpc>
                <a:spcPct val="100000"/>
              </a:lnSpc>
              <a:spcBef>
                <a:spcPts val="0"/>
              </a:spcBef>
              <a:spcAft>
                <a:spcPts val="0"/>
              </a:spcAft>
              <a:buSzPts val="1400"/>
              <a:buNone/>
              <a:defRPr/>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a:endParaRPr/>
          </a:p>
        </p:txBody>
      </p:sp>
      <p:pic>
        <p:nvPicPr>
          <p:cNvPr id="128" name="Google Shape;128;p21"/>
          <p:cNvPicPr preferRelativeResize="0"/>
          <p:nvPr/>
        </p:nvPicPr>
        <p:blipFill rotWithShape="1">
          <a:blip r:embed="rId2">
            <a:alphaModFix amt="19000"/>
          </a:blip>
          <a:srcRect l="47654" t="21458" b="3540"/>
          <a:stretch/>
        </p:blipFill>
        <p:spPr>
          <a:xfrm rot="10800000">
            <a:off x="0" y="1"/>
            <a:ext cx="4786314" cy="5143500"/>
          </a:xfrm>
          <a:prstGeom prst="rect">
            <a:avLst/>
          </a:prstGeom>
          <a:noFill/>
          <a:ln>
            <a:noFill/>
          </a:ln>
        </p:spPr>
      </p:pic>
      <p:sp>
        <p:nvSpPr>
          <p:cNvPr id="129" name="Google Shape;129;p21"/>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9 Big Title">
  <p:cSld name="CUSTOM_7">
    <p:bg>
      <p:bgPr>
        <a:solidFill>
          <a:schemeClr val="accent2"/>
        </a:solidFill>
        <a:effectLst/>
      </p:bgPr>
    </p:bg>
    <p:spTree>
      <p:nvGrpSpPr>
        <p:cNvPr id="1" name="Shape 130"/>
        <p:cNvGrpSpPr/>
        <p:nvPr/>
      </p:nvGrpSpPr>
      <p:grpSpPr>
        <a:xfrm>
          <a:off x="0" y="0"/>
          <a:ext cx="0" cy="0"/>
          <a:chOff x="0" y="0"/>
          <a:chExt cx="0" cy="0"/>
        </a:xfrm>
      </p:grpSpPr>
      <p:pic>
        <p:nvPicPr>
          <p:cNvPr id="131" name="Google Shape;131;p22"/>
          <p:cNvPicPr preferRelativeResize="0"/>
          <p:nvPr/>
        </p:nvPicPr>
        <p:blipFill rotWithShape="1">
          <a:blip r:embed="rId2">
            <a:alphaModFix amt="21000"/>
          </a:blip>
          <a:srcRect b="24998"/>
          <a:stretch/>
        </p:blipFill>
        <p:spPr>
          <a:xfrm>
            <a:off x="20063" y="0"/>
            <a:ext cx="9144003" cy="5143503"/>
          </a:xfrm>
          <a:prstGeom prst="rect">
            <a:avLst/>
          </a:prstGeom>
          <a:noFill/>
          <a:ln>
            <a:noFill/>
          </a:ln>
        </p:spPr>
      </p:pic>
      <p:sp>
        <p:nvSpPr>
          <p:cNvPr id="132" name="Google Shape;132;p22"/>
          <p:cNvSpPr/>
          <p:nvPr/>
        </p:nvSpPr>
        <p:spPr>
          <a:xfrm rot="5400000">
            <a:off x="8458191" y="4457691"/>
            <a:ext cx="685800" cy="685800"/>
          </a:xfrm>
          <a:prstGeom prst="rect">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3" name="Google Shape;133;p22"/>
          <p:cNvSpPr/>
          <p:nvPr/>
        </p:nvSpPr>
        <p:spPr>
          <a:xfrm rot="5400000">
            <a:off x="8144091" y="4143609"/>
            <a:ext cx="314100" cy="314100"/>
          </a:xfrm>
          <a:prstGeom prst="rect">
            <a:avLst/>
          </a:prstGeom>
          <a:solidFill>
            <a:schemeClr val="accent4"/>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4" name="Google Shape;134;p22"/>
          <p:cNvSpPr/>
          <p:nvPr/>
        </p:nvSpPr>
        <p:spPr>
          <a:xfrm rot="-5400000">
            <a:off x="-9" y="-9"/>
            <a:ext cx="685800" cy="685800"/>
          </a:xfrm>
          <a:prstGeom prst="rect">
            <a:avLst/>
          </a:prstGeom>
          <a:solidFill>
            <a:schemeClr val="accent4"/>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5" name="Google Shape;135;p22"/>
          <p:cNvSpPr/>
          <p:nvPr/>
        </p:nvSpPr>
        <p:spPr>
          <a:xfrm rot="-5400000">
            <a:off x="685791" y="685772"/>
            <a:ext cx="314100" cy="314100"/>
          </a:xfrm>
          <a:prstGeom prst="rect">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6" name="Google Shape;136;p22"/>
          <p:cNvSpPr txBox="1">
            <a:spLocks noGrp="1"/>
          </p:cNvSpPr>
          <p:nvPr>
            <p:ph type="title"/>
          </p:nvPr>
        </p:nvSpPr>
        <p:spPr>
          <a:xfrm>
            <a:off x="411150" y="408206"/>
            <a:ext cx="8321700" cy="2370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a:p>
        </p:txBody>
      </p:sp>
      <p:sp>
        <p:nvSpPr>
          <p:cNvPr id="137" name="Google Shape;137;p22"/>
          <p:cNvSpPr txBox="1">
            <a:spLocks noGrp="1"/>
          </p:cNvSpPr>
          <p:nvPr>
            <p:ph type="body" idx="1"/>
          </p:nvPr>
        </p:nvSpPr>
        <p:spPr>
          <a:xfrm>
            <a:off x="411150" y="4229100"/>
            <a:ext cx="7532700" cy="5547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chemeClr val="lt1"/>
              </a:buClr>
              <a:buSzPts val="14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138" name="Google Shape;138;p22"/>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accent2"/>
                </a:solidFill>
                <a:latin typeface="Questrial"/>
                <a:ea typeface="Questrial"/>
                <a:cs typeface="Questrial"/>
                <a:sym typeface="Questrial"/>
              </a:defRPr>
            </a:lvl1pPr>
            <a:lvl2pPr lvl="1">
              <a:buNone/>
              <a:defRPr>
                <a:solidFill>
                  <a:schemeClr val="accent2"/>
                </a:solidFill>
                <a:latin typeface="Questrial"/>
                <a:ea typeface="Questrial"/>
                <a:cs typeface="Questrial"/>
                <a:sym typeface="Questrial"/>
              </a:defRPr>
            </a:lvl2pPr>
            <a:lvl3pPr lvl="2">
              <a:buNone/>
              <a:defRPr>
                <a:solidFill>
                  <a:schemeClr val="accent2"/>
                </a:solidFill>
                <a:latin typeface="Questrial"/>
                <a:ea typeface="Questrial"/>
                <a:cs typeface="Questrial"/>
                <a:sym typeface="Questrial"/>
              </a:defRPr>
            </a:lvl3pPr>
            <a:lvl4pPr lvl="3">
              <a:buNone/>
              <a:defRPr>
                <a:solidFill>
                  <a:schemeClr val="accent2"/>
                </a:solidFill>
                <a:latin typeface="Questrial"/>
                <a:ea typeface="Questrial"/>
                <a:cs typeface="Questrial"/>
                <a:sym typeface="Questrial"/>
              </a:defRPr>
            </a:lvl4pPr>
            <a:lvl5pPr lvl="4">
              <a:buNone/>
              <a:defRPr>
                <a:solidFill>
                  <a:schemeClr val="accent2"/>
                </a:solidFill>
                <a:latin typeface="Questrial"/>
                <a:ea typeface="Questrial"/>
                <a:cs typeface="Questrial"/>
                <a:sym typeface="Questrial"/>
              </a:defRPr>
            </a:lvl5pPr>
            <a:lvl6pPr lvl="5">
              <a:buNone/>
              <a:defRPr>
                <a:solidFill>
                  <a:schemeClr val="accent2"/>
                </a:solidFill>
                <a:latin typeface="Questrial"/>
                <a:ea typeface="Questrial"/>
                <a:cs typeface="Questrial"/>
                <a:sym typeface="Questrial"/>
              </a:defRPr>
            </a:lvl6pPr>
            <a:lvl7pPr lvl="6">
              <a:buNone/>
              <a:defRPr>
                <a:solidFill>
                  <a:schemeClr val="accent2"/>
                </a:solidFill>
                <a:latin typeface="Questrial"/>
                <a:ea typeface="Questrial"/>
                <a:cs typeface="Questrial"/>
                <a:sym typeface="Questrial"/>
              </a:defRPr>
            </a:lvl7pPr>
            <a:lvl8pPr lvl="7">
              <a:buNone/>
              <a:defRPr>
                <a:solidFill>
                  <a:schemeClr val="accent2"/>
                </a:solidFill>
                <a:latin typeface="Questrial"/>
                <a:ea typeface="Questrial"/>
                <a:cs typeface="Questrial"/>
                <a:sym typeface="Questrial"/>
              </a:defRPr>
            </a:lvl8pPr>
            <a:lvl9pPr lvl="8">
              <a:buNone/>
              <a:defRPr>
                <a:solidFill>
                  <a:schemeClr val="accent2"/>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166"/>
        <p:cNvGrpSpPr/>
        <p:nvPr/>
      </p:nvGrpSpPr>
      <p:grpSpPr>
        <a:xfrm>
          <a:off x="0" y="0"/>
          <a:ext cx="0" cy="0"/>
          <a:chOff x="0" y="0"/>
          <a:chExt cx="0" cy="0"/>
        </a:xfrm>
      </p:grpSpPr>
      <p:sp>
        <p:nvSpPr>
          <p:cNvPr id="167" name="Google Shape;167;p25"/>
          <p:cNvSpPr txBox="1">
            <a:spLocks noGrp="1"/>
          </p:cNvSpPr>
          <p:nvPr>
            <p:ph type="title"/>
          </p:nvPr>
        </p:nvSpPr>
        <p:spPr>
          <a:xfrm>
            <a:off x="308456" y="1295250"/>
            <a:ext cx="3343800" cy="1782900"/>
          </a:xfrm>
          <a:prstGeom prst="rect">
            <a:avLst/>
          </a:prstGeom>
        </p:spPr>
        <p:txBody>
          <a:bodyPr spcFirstLastPara="1" wrap="square" lIns="91425" tIns="91425" rIns="91425" bIns="91425" anchor="ctr" anchorCtr="0">
            <a:noAutofit/>
          </a:bodyPr>
          <a:lstStyle>
            <a:lvl1pPr lvl="0">
              <a:spcBef>
                <a:spcPts val="0"/>
              </a:spcBef>
              <a:spcAft>
                <a:spcPts val="0"/>
              </a:spcAft>
              <a:buSzPts val="4500"/>
              <a:buNone/>
              <a:defRPr sz="4500"/>
            </a:lvl1pPr>
            <a:lvl2pPr lvl="1">
              <a:spcBef>
                <a:spcPts val="0"/>
              </a:spcBef>
              <a:spcAft>
                <a:spcPts val="0"/>
              </a:spcAft>
              <a:buSzPts val="11300"/>
              <a:buNone/>
              <a:defRPr sz="11300"/>
            </a:lvl2pPr>
            <a:lvl3pPr lvl="2">
              <a:spcBef>
                <a:spcPts val="0"/>
              </a:spcBef>
              <a:spcAft>
                <a:spcPts val="0"/>
              </a:spcAft>
              <a:buSzPts val="11300"/>
              <a:buNone/>
              <a:defRPr sz="11300"/>
            </a:lvl3pPr>
            <a:lvl4pPr lvl="3">
              <a:spcBef>
                <a:spcPts val="0"/>
              </a:spcBef>
              <a:spcAft>
                <a:spcPts val="0"/>
              </a:spcAft>
              <a:buSzPts val="11300"/>
              <a:buNone/>
              <a:defRPr sz="11300"/>
            </a:lvl4pPr>
            <a:lvl5pPr lvl="4">
              <a:spcBef>
                <a:spcPts val="0"/>
              </a:spcBef>
              <a:spcAft>
                <a:spcPts val="0"/>
              </a:spcAft>
              <a:buSzPts val="11300"/>
              <a:buNone/>
              <a:defRPr sz="11300"/>
            </a:lvl5pPr>
            <a:lvl6pPr lvl="5">
              <a:spcBef>
                <a:spcPts val="0"/>
              </a:spcBef>
              <a:spcAft>
                <a:spcPts val="0"/>
              </a:spcAft>
              <a:buSzPts val="11300"/>
              <a:buNone/>
              <a:defRPr sz="11300"/>
            </a:lvl6pPr>
            <a:lvl7pPr lvl="6">
              <a:spcBef>
                <a:spcPts val="0"/>
              </a:spcBef>
              <a:spcAft>
                <a:spcPts val="0"/>
              </a:spcAft>
              <a:buSzPts val="11300"/>
              <a:buNone/>
              <a:defRPr sz="11300"/>
            </a:lvl7pPr>
            <a:lvl8pPr lvl="7">
              <a:spcBef>
                <a:spcPts val="0"/>
              </a:spcBef>
              <a:spcAft>
                <a:spcPts val="0"/>
              </a:spcAft>
              <a:buSzPts val="11300"/>
              <a:buNone/>
              <a:defRPr sz="11300"/>
            </a:lvl8pPr>
            <a:lvl9pPr lvl="8">
              <a:spcBef>
                <a:spcPts val="0"/>
              </a:spcBef>
              <a:spcAft>
                <a:spcPts val="0"/>
              </a:spcAft>
              <a:buSzPts val="11300"/>
              <a:buNone/>
              <a:defRPr sz="11300"/>
            </a:lvl9pPr>
          </a:lstStyle>
          <a:p>
            <a:endParaRPr/>
          </a:p>
        </p:txBody>
      </p:sp>
      <p:sp>
        <p:nvSpPr>
          <p:cNvPr id="168" name="Google Shape;168;p25"/>
          <p:cNvSpPr txBox="1">
            <a:spLocks noGrp="1"/>
          </p:cNvSpPr>
          <p:nvPr>
            <p:ph type="subTitle" idx="1"/>
          </p:nvPr>
        </p:nvSpPr>
        <p:spPr>
          <a:xfrm>
            <a:off x="308456" y="3772331"/>
            <a:ext cx="3343800" cy="5385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400"/>
            </a:lvl1pPr>
            <a:lvl2pPr lvl="1">
              <a:spcBef>
                <a:spcPts val="1600"/>
              </a:spcBef>
              <a:spcAft>
                <a:spcPts val="0"/>
              </a:spcAft>
              <a:buSzPts val="1400"/>
              <a:buNone/>
              <a:defRPr sz="1400"/>
            </a:lvl2pPr>
            <a:lvl3pPr lvl="2">
              <a:spcBef>
                <a:spcPts val="1600"/>
              </a:spcBef>
              <a:spcAft>
                <a:spcPts val="0"/>
              </a:spcAft>
              <a:buSzPts val="1400"/>
              <a:buNone/>
              <a:defRPr sz="1400"/>
            </a:lvl3pPr>
            <a:lvl4pPr lvl="3">
              <a:spcBef>
                <a:spcPts val="1600"/>
              </a:spcBef>
              <a:spcAft>
                <a:spcPts val="0"/>
              </a:spcAft>
              <a:buSzPts val="1400"/>
              <a:buNone/>
              <a:defRPr sz="1400"/>
            </a:lvl4pPr>
            <a:lvl5pPr lvl="4">
              <a:spcBef>
                <a:spcPts val="1600"/>
              </a:spcBef>
              <a:spcAft>
                <a:spcPts val="0"/>
              </a:spcAft>
              <a:buSzPts val="1400"/>
              <a:buNone/>
              <a:defRPr sz="1400"/>
            </a:lvl5pPr>
            <a:lvl6pPr lvl="5">
              <a:spcBef>
                <a:spcPts val="1600"/>
              </a:spcBef>
              <a:spcAft>
                <a:spcPts val="0"/>
              </a:spcAft>
              <a:buSzPts val="1400"/>
              <a:buNone/>
              <a:defRPr sz="1400"/>
            </a:lvl6pPr>
            <a:lvl7pPr lvl="6">
              <a:spcBef>
                <a:spcPts val="1600"/>
              </a:spcBef>
              <a:spcAft>
                <a:spcPts val="0"/>
              </a:spcAft>
              <a:buSzPts val="1400"/>
              <a:buNone/>
              <a:defRPr sz="1400"/>
            </a:lvl7pPr>
            <a:lvl8pPr lvl="7">
              <a:spcBef>
                <a:spcPts val="1600"/>
              </a:spcBef>
              <a:spcAft>
                <a:spcPts val="0"/>
              </a:spcAft>
              <a:buSzPts val="1400"/>
              <a:buNone/>
              <a:defRPr sz="1400"/>
            </a:lvl8pPr>
            <a:lvl9pPr lvl="8">
              <a:spcBef>
                <a:spcPts val="1600"/>
              </a:spcBef>
              <a:spcAft>
                <a:spcPts val="1600"/>
              </a:spcAft>
              <a:buSzPts val="1400"/>
              <a:buNone/>
              <a:defRPr sz="1400"/>
            </a:lvl9pPr>
          </a:lstStyle>
          <a:p>
            <a:endParaRPr/>
          </a:p>
        </p:txBody>
      </p:sp>
      <p:pic>
        <p:nvPicPr>
          <p:cNvPr id="169" name="Google Shape;169;p25"/>
          <p:cNvPicPr preferRelativeResize="0"/>
          <p:nvPr/>
        </p:nvPicPr>
        <p:blipFill rotWithShape="1">
          <a:blip r:embed="rId2">
            <a:alphaModFix amt="19000"/>
          </a:blip>
          <a:srcRect l="47654" t="21458" b="3540"/>
          <a:stretch/>
        </p:blipFill>
        <p:spPr>
          <a:xfrm rot="10800000">
            <a:off x="0" y="-57149"/>
            <a:ext cx="3357563" cy="3608118"/>
          </a:xfrm>
          <a:prstGeom prst="rect">
            <a:avLst/>
          </a:prstGeom>
          <a:noFill/>
          <a:ln>
            <a:noFill/>
          </a:ln>
        </p:spPr>
      </p:pic>
      <p:sp>
        <p:nvSpPr>
          <p:cNvPr id="170" name="Google Shape;170;p25"/>
          <p:cNvSpPr/>
          <p:nvPr/>
        </p:nvSpPr>
        <p:spPr>
          <a:xfrm rot="-5400000" flipH="1">
            <a:off x="-9" y="4457691"/>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71" name="Google Shape;171;p25"/>
          <p:cNvSpPr/>
          <p:nvPr/>
        </p:nvSpPr>
        <p:spPr>
          <a:xfrm rot="-5400000" flipH="1">
            <a:off x="685791" y="4143609"/>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72" name="Google Shape;172;p25"/>
          <p:cNvSpPr/>
          <p:nvPr/>
        </p:nvSpPr>
        <p:spPr>
          <a:xfrm flipH="1">
            <a:off x="8329500" y="0"/>
            <a:ext cx="814500" cy="814500"/>
          </a:xfrm>
          <a:prstGeom prst="rect">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73" name="Google Shape;173;p25"/>
          <p:cNvSpPr txBox="1"/>
          <p:nvPr/>
        </p:nvSpPr>
        <p:spPr>
          <a:xfrm rot="5400000">
            <a:off x="-509475" y="4648763"/>
            <a:ext cx="1184700" cy="280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da" sz="1100">
                <a:solidFill>
                  <a:schemeClr val="dk1"/>
                </a:solidFill>
                <a:latin typeface="Barlow Condensed"/>
                <a:ea typeface="Barlow Condensed"/>
                <a:cs typeface="Barlow Condensed"/>
                <a:sym typeface="Barlow Condensed"/>
              </a:rPr>
              <a:t>SLIDESMANIA.COM</a:t>
            </a:r>
            <a:endParaRPr sz="1100">
              <a:solidFill>
                <a:schemeClr val="dk1"/>
              </a:solidFill>
              <a:latin typeface="Barlow Condensed"/>
              <a:ea typeface="Barlow Condensed"/>
              <a:cs typeface="Barlow Condensed"/>
              <a:sym typeface="Barlow Condensed"/>
            </a:endParaRPr>
          </a:p>
        </p:txBody>
      </p:sp>
      <p:sp>
        <p:nvSpPr>
          <p:cNvPr id="174" name="Google Shape;174;p25"/>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11 Background image">
  <p:cSld name="CUSTOM_10">
    <p:spTree>
      <p:nvGrpSpPr>
        <p:cNvPr id="1" name="Shape 175"/>
        <p:cNvGrpSpPr/>
        <p:nvPr/>
      </p:nvGrpSpPr>
      <p:grpSpPr>
        <a:xfrm>
          <a:off x="0" y="0"/>
          <a:ext cx="0" cy="0"/>
          <a:chOff x="0" y="0"/>
          <a:chExt cx="0" cy="0"/>
        </a:xfrm>
      </p:grpSpPr>
      <p:pic>
        <p:nvPicPr>
          <p:cNvPr id="176" name="Google Shape;176;p26"/>
          <p:cNvPicPr preferRelativeResize="0"/>
          <p:nvPr/>
        </p:nvPicPr>
        <p:blipFill rotWithShape="1">
          <a:blip r:embed="rId2">
            <a:alphaModFix amt="21000"/>
          </a:blip>
          <a:srcRect b="24998"/>
          <a:stretch/>
        </p:blipFill>
        <p:spPr>
          <a:xfrm>
            <a:off x="20063" y="0"/>
            <a:ext cx="9144003" cy="5143503"/>
          </a:xfrm>
          <a:prstGeom prst="rect">
            <a:avLst/>
          </a:prstGeom>
          <a:noFill/>
          <a:ln>
            <a:noFill/>
          </a:ln>
        </p:spPr>
      </p:pic>
      <p:sp>
        <p:nvSpPr>
          <p:cNvPr id="177" name="Google Shape;177;p26"/>
          <p:cNvSpPr txBox="1">
            <a:spLocks noGrp="1"/>
          </p:cNvSpPr>
          <p:nvPr>
            <p:ph type="title"/>
          </p:nvPr>
        </p:nvSpPr>
        <p:spPr>
          <a:xfrm>
            <a:off x="5417531" y="1566000"/>
            <a:ext cx="3343800" cy="17829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accent2"/>
              </a:buClr>
              <a:buSzPts val="4500"/>
              <a:buNone/>
              <a:defRPr sz="4500">
                <a:solidFill>
                  <a:schemeClr val="accent2"/>
                </a:solidFill>
              </a:defRPr>
            </a:lvl1pPr>
            <a:lvl2pPr lvl="1" algn="r">
              <a:spcBef>
                <a:spcPts val="0"/>
              </a:spcBef>
              <a:spcAft>
                <a:spcPts val="0"/>
              </a:spcAft>
              <a:buClr>
                <a:schemeClr val="lt1"/>
              </a:buClr>
              <a:buSzPts val="11300"/>
              <a:buNone/>
              <a:defRPr sz="11300">
                <a:solidFill>
                  <a:schemeClr val="lt1"/>
                </a:solidFill>
              </a:defRPr>
            </a:lvl2pPr>
            <a:lvl3pPr lvl="2" algn="r">
              <a:spcBef>
                <a:spcPts val="0"/>
              </a:spcBef>
              <a:spcAft>
                <a:spcPts val="0"/>
              </a:spcAft>
              <a:buClr>
                <a:schemeClr val="lt1"/>
              </a:buClr>
              <a:buSzPts val="11300"/>
              <a:buNone/>
              <a:defRPr sz="11300">
                <a:solidFill>
                  <a:schemeClr val="lt1"/>
                </a:solidFill>
              </a:defRPr>
            </a:lvl3pPr>
            <a:lvl4pPr lvl="3" algn="r">
              <a:spcBef>
                <a:spcPts val="0"/>
              </a:spcBef>
              <a:spcAft>
                <a:spcPts val="0"/>
              </a:spcAft>
              <a:buClr>
                <a:schemeClr val="lt1"/>
              </a:buClr>
              <a:buSzPts val="11300"/>
              <a:buNone/>
              <a:defRPr sz="11300">
                <a:solidFill>
                  <a:schemeClr val="lt1"/>
                </a:solidFill>
              </a:defRPr>
            </a:lvl4pPr>
            <a:lvl5pPr lvl="4" algn="r">
              <a:spcBef>
                <a:spcPts val="0"/>
              </a:spcBef>
              <a:spcAft>
                <a:spcPts val="0"/>
              </a:spcAft>
              <a:buClr>
                <a:schemeClr val="lt1"/>
              </a:buClr>
              <a:buSzPts val="11300"/>
              <a:buNone/>
              <a:defRPr sz="11300">
                <a:solidFill>
                  <a:schemeClr val="lt1"/>
                </a:solidFill>
              </a:defRPr>
            </a:lvl5pPr>
            <a:lvl6pPr lvl="5" algn="r">
              <a:spcBef>
                <a:spcPts val="0"/>
              </a:spcBef>
              <a:spcAft>
                <a:spcPts val="0"/>
              </a:spcAft>
              <a:buClr>
                <a:schemeClr val="lt1"/>
              </a:buClr>
              <a:buSzPts val="11300"/>
              <a:buNone/>
              <a:defRPr sz="11300">
                <a:solidFill>
                  <a:schemeClr val="lt1"/>
                </a:solidFill>
              </a:defRPr>
            </a:lvl6pPr>
            <a:lvl7pPr lvl="6" algn="r">
              <a:spcBef>
                <a:spcPts val="0"/>
              </a:spcBef>
              <a:spcAft>
                <a:spcPts val="0"/>
              </a:spcAft>
              <a:buClr>
                <a:schemeClr val="lt1"/>
              </a:buClr>
              <a:buSzPts val="11300"/>
              <a:buNone/>
              <a:defRPr sz="11300">
                <a:solidFill>
                  <a:schemeClr val="lt1"/>
                </a:solidFill>
              </a:defRPr>
            </a:lvl7pPr>
            <a:lvl8pPr lvl="7" algn="r">
              <a:spcBef>
                <a:spcPts val="0"/>
              </a:spcBef>
              <a:spcAft>
                <a:spcPts val="0"/>
              </a:spcAft>
              <a:buClr>
                <a:schemeClr val="lt1"/>
              </a:buClr>
              <a:buSzPts val="11300"/>
              <a:buNone/>
              <a:defRPr sz="11300">
                <a:solidFill>
                  <a:schemeClr val="lt1"/>
                </a:solidFill>
              </a:defRPr>
            </a:lvl8pPr>
            <a:lvl9pPr lvl="8" algn="r">
              <a:spcBef>
                <a:spcPts val="0"/>
              </a:spcBef>
              <a:spcAft>
                <a:spcPts val="0"/>
              </a:spcAft>
              <a:buClr>
                <a:schemeClr val="lt1"/>
              </a:buClr>
              <a:buSzPts val="11300"/>
              <a:buNone/>
              <a:defRPr sz="11300">
                <a:solidFill>
                  <a:schemeClr val="lt1"/>
                </a:solidFill>
              </a:defRPr>
            </a:lvl9pPr>
          </a:lstStyle>
          <a:p>
            <a:endParaRPr/>
          </a:p>
        </p:txBody>
      </p:sp>
      <p:sp>
        <p:nvSpPr>
          <p:cNvPr id="178" name="Google Shape;178;p26"/>
          <p:cNvSpPr/>
          <p:nvPr/>
        </p:nvSpPr>
        <p:spPr>
          <a:xfrm rot="-5400000">
            <a:off x="-9" y="-9"/>
            <a:ext cx="685800" cy="685800"/>
          </a:xfrm>
          <a:prstGeom prst="rect">
            <a:avLst/>
          </a:prstGeom>
          <a:solidFill>
            <a:schemeClr val="accent2"/>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79" name="Google Shape;179;p26"/>
          <p:cNvSpPr/>
          <p:nvPr/>
        </p:nvSpPr>
        <p:spPr>
          <a:xfrm rot="-5400000">
            <a:off x="685791" y="685772"/>
            <a:ext cx="314100" cy="314100"/>
          </a:xfrm>
          <a:prstGeom prst="rect">
            <a:avLst/>
          </a:prstGeom>
          <a:solidFill>
            <a:schemeClr val="accent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80" name="Google Shape;180;p26"/>
          <p:cNvSpPr txBox="1">
            <a:spLocks noGrp="1"/>
          </p:cNvSpPr>
          <p:nvPr>
            <p:ph type="sldNum" idx="12"/>
          </p:nvPr>
        </p:nvSpPr>
        <p:spPr>
          <a:xfrm>
            <a:off x="8385334" y="4635551"/>
            <a:ext cx="548700" cy="393600"/>
          </a:xfrm>
          <a:prstGeom prst="rect">
            <a:avLst/>
          </a:prstGeom>
        </p:spPr>
        <p:txBody>
          <a:bodyPr spcFirstLastPara="1" wrap="square" lIns="91425" tIns="91425" rIns="91425" bIns="91425" anchor="t" anchorCtr="0">
            <a:noAutofit/>
          </a:bodyPr>
          <a:lstStyle>
            <a:lvl1pPr lvl="0">
              <a:buNone/>
              <a:defRPr>
                <a:solidFill>
                  <a:schemeClr val="dk1"/>
                </a:solidFill>
                <a:latin typeface="Questrial"/>
                <a:ea typeface="Questrial"/>
                <a:cs typeface="Questrial"/>
                <a:sym typeface="Questrial"/>
              </a:defRPr>
            </a:lvl1pPr>
            <a:lvl2pPr lvl="1">
              <a:buNone/>
              <a:defRPr>
                <a:solidFill>
                  <a:schemeClr val="dk1"/>
                </a:solidFill>
                <a:latin typeface="Questrial"/>
                <a:ea typeface="Questrial"/>
                <a:cs typeface="Questrial"/>
                <a:sym typeface="Questrial"/>
              </a:defRPr>
            </a:lvl2pPr>
            <a:lvl3pPr lvl="2">
              <a:buNone/>
              <a:defRPr>
                <a:solidFill>
                  <a:schemeClr val="dk1"/>
                </a:solidFill>
                <a:latin typeface="Questrial"/>
                <a:ea typeface="Questrial"/>
                <a:cs typeface="Questrial"/>
                <a:sym typeface="Questrial"/>
              </a:defRPr>
            </a:lvl3pPr>
            <a:lvl4pPr lvl="3">
              <a:buNone/>
              <a:defRPr>
                <a:solidFill>
                  <a:schemeClr val="dk1"/>
                </a:solidFill>
                <a:latin typeface="Questrial"/>
                <a:ea typeface="Questrial"/>
                <a:cs typeface="Questrial"/>
                <a:sym typeface="Questrial"/>
              </a:defRPr>
            </a:lvl4pPr>
            <a:lvl5pPr lvl="4">
              <a:buNone/>
              <a:defRPr>
                <a:solidFill>
                  <a:schemeClr val="dk1"/>
                </a:solidFill>
                <a:latin typeface="Questrial"/>
                <a:ea typeface="Questrial"/>
                <a:cs typeface="Questrial"/>
                <a:sym typeface="Questrial"/>
              </a:defRPr>
            </a:lvl5pPr>
            <a:lvl6pPr lvl="5">
              <a:buNone/>
              <a:defRPr>
                <a:solidFill>
                  <a:schemeClr val="dk1"/>
                </a:solidFill>
                <a:latin typeface="Questrial"/>
                <a:ea typeface="Questrial"/>
                <a:cs typeface="Questrial"/>
                <a:sym typeface="Questrial"/>
              </a:defRPr>
            </a:lvl6pPr>
            <a:lvl7pPr lvl="6">
              <a:buNone/>
              <a:defRPr>
                <a:solidFill>
                  <a:schemeClr val="dk1"/>
                </a:solidFill>
                <a:latin typeface="Questrial"/>
                <a:ea typeface="Questrial"/>
                <a:cs typeface="Questrial"/>
                <a:sym typeface="Questrial"/>
              </a:defRPr>
            </a:lvl7pPr>
            <a:lvl8pPr lvl="7">
              <a:buNone/>
              <a:defRPr>
                <a:solidFill>
                  <a:schemeClr val="dk1"/>
                </a:solidFill>
                <a:latin typeface="Questrial"/>
                <a:ea typeface="Questrial"/>
                <a:cs typeface="Questrial"/>
                <a:sym typeface="Questrial"/>
              </a:defRPr>
            </a:lvl8pPr>
            <a:lvl9pPr lvl="8">
              <a:buNone/>
              <a:defRPr>
                <a:solidFill>
                  <a:schemeClr val="dk1"/>
                </a:solidFill>
                <a:latin typeface="Questrial"/>
                <a:ea typeface="Questrial"/>
                <a:cs typeface="Questrial"/>
                <a:sym typeface="Questrial"/>
              </a:defRPr>
            </a:lvl9pPr>
          </a:lstStyle>
          <a:p>
            <a:pPr marL="0" lvl="0" indent="0" algn="r" rtl="0">
              <a:spcBef>
                <a:spcPts val="0"/>
              </a:spcBef>
              <a:spcAft>
                <a:spcPts val="0"/>
              </a:spcAft>
              <a:buNone/>
            </a:pPr>
            <a:fld id="{00000000-1234-1234-1234-123412341234}" type="slidenum">
              <a:rPr lang="da"/>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600"/>
              <a:buFont typeface="Playfair Display SemiBold"/>
              <a:buNone/>
              <a:defRPr sz="2600">
                <a:solidFill>
                  <a:schemeClr val="dk1"/>
                </a:solidFill>
                <a:latin typeface="Playfair Display SemiBold"/>
                <a:ea typeface="Playfair Display SemiBold"/>
                <a:cs typeface="Playfair Display SemiBold"/>
                <a:sym typeface="Playfair Display SemiBold"/>
              </a:defRPr>
            </a:lvl1pPr>
            <a:lvl2pPr lvl="1">
              <a:spcBef>
                <a:spcPts val="0"/>
              </a:spcBef>
              <a:spcAft>
                <a:spcPts val="0"/>
              </a:spcAft>
              <a:buClr>
                <a:schemeClr val="dk1"/>
              </a:buClr>
              <a:buSzPts val="2600"/>
              <a:buFont typeface="Playfair Display SemiBold"/>
              <a:buNone/>
              <a:defRPr sz="2600">
                <a:solidFill>
                  <a:schemeClr val="dk1"/>
                </a:solidFill>
                <a:latin typeface="Playfair Display SemiBold"/>
                <a:ea typeface="Playfair Display SemiBold"/>
                <a:cs typeface="Playfair Display SemiBold"/>
                <a:sym typeface="Playfair Display SemiBold"/>
              </a:defRPr>
            </a:lvl2pPr>
            <a:lvl3pPr lvl="2">
              <a:spcBef>
                <a:spcPts val="0"/>
              </a:spcBef>
              <a:spcAft>
                <a:spcPts val="0"/>
              </a:spcAft>
              <a:buClr>
                <a:schemeClr val="dk1"/>
              </a:buClr>
              <a:buSzPts val="2600"/>
              <a:buFont typeface="Playfair Display SemiBold"/>
              <a:buNone/>
              <a:defRPr sz="2600">
                <a:solidFill>
                  <a:schemeClr val="dk1"/>
                </a:solidFill>
                <a:latin typeface="Playfair Display SemiBold"/>
                <a:ea typeface="Playfair Display SemiBold"/>
                <a:cs typeface="Playfair Display SemiBold"/>
                <a:sym typeface="Playfair Display SemiBold"/>
              </a:defRPr>
            </a:lvl3pPr>
            <a:lvl4pPr lvl="3">
              <a:spcBef>
                <a:spcPts val="0"/>
              </a:spcBef>
              <a:spcAft>
                <a:spcPts val="0"/>
              </a:spcAft>
              <a:buClr>
                <a:schemeClr val="dk1"/>
              </a:buClr>
              <a:buSzPts val="2600"/>
              <a:buFont typeface="Playfair Display SemiBold"/>
              <a:buNone/>
              <a:defRPr sz="2600">
                <a:solidFill>
                  <a:schemeClr val="dk1"/>
                </a:solidFill>
                <a:latin typeface="Playfair Display SemiBold"/>
                <a:ea typeface="Playfair Display SemiBold"/>
                <a:cs typeface="Playfair Display SemiBold"/>
                <a:sym typeface="Playfair Display SemiBold"/>
              </a:defRPr>
            </a:lvl4pPr>
            <a:lvl5pPr lvl="4">
              <a:spcBef>
                <a:spcPts val="0"/>
              </a:spcBef>
              <a:spcAft>
                <a:spcPts val="0"/>
              </a:spcAft>
              <a:buClr>
                <a:schemeClr val="dk1"/>
              </a:buClr>
              <a:buSzPts val="2600"/>
              <a:buFont typeface="Playfair Display SemiBold"/>
              <a:buNone/>
              <a:defRPr sz="2600">
                <a:solidFill>
                  <a:schemeClr val="dk1"/>
                </a:solidFill>
                <a:latin typeface="Playfair Display SemiBold"/>
                <a:ea typeface="Playfair Display SemiBold"/>
                <a:cs typeface="Playfair Display SemiBold"/>
                <a:sym typeface="Playfair Display SemiBold"/>
              </a:defRPr>
            </a:lvl5pPr>
            <a:lvl6pPr lvl="5">
              <a:spcBef>
                <a:spcPts val="0"/>
              </a:spcBef>
              <a:spcAft>
                <a:spcPts val="0"/>
              </a:spcAft>
              <a:buClr>
                <a:schemeClr val="dk1"/>
              </a:buClr>
              <a:buSzPts val="2600"/>
              <a:buFont typeface="Playfair Display SemiBold"/>
              <a:buNone/>
              <a:defRPr sz="2600">
                <a:solidFill>
                  <a:schemeClr val="dk1"/>
                </a:solidFill>
                <a:latin typeface="Playfair Display SemiBold"/>
                <a:ea typeface="Playfair Display SemiBold"/>
                <a:cs typeface="Playfair Display SemiBold"/>
                <a:sym typeface="Playfair Display SemiBold"/>
              </a:defRPr>
            </a:lvl6pPr>
            <a:lvl7pPr lvl="6">
              <a:spcBef>
                <a:spcPts val="0"/>
              </a:spcBef>
              <a:spcAft>
                <a:spcPts val="0"/>
              </a:spcAft>
              <a:buClr>
                <a:schemeClr val="dk1"/>
              </a:buClr>
              <a:buSzPts val="2600"/>
              <a:buFont typeface="Playfair Display SemiBold"/>
              <a:buNone/>
              <a:defRPr sz="2600">
                <a:solidFill>
                  <a:schemeClr val="dk1"/>
                </a:solidFill>
                <a:latin typeface="Playfair Display SemiBold"/>
                <a:ea typeface="Playfair Display SemiBold"/>
                <a:cs typeface="Playfair Display SemiBold"/>
                <a:sym typeface="Playfair Display SemiBold"/>
              </a:defRPr>
            </a:lvl7pPr>
            <a:lvl8pPr lvl="7">
              <a:spcBef>
                <a:spcPts val="0"/>
              </a:spcBef>
              <a:spcAft>
                <a:spcPts val="0"/>
              </a:spcAft>
              <a:buClr>
                <a:schemeClr val="dk1"/>
              </a:buClr>
              <a:buSzPts val="2600"/>
              <a:buFont typeface="Playfair Display SemiBold"/>
              <a:buNone/>
              <a:defRPr sz="2600">
                <a:solidFill>
                  <a:schemeClr val="dk1"/>
                </a:solidFill>
                <a:latin typeface="Playfair Display SemiBold"/>
                <a:ea typeface="Playfair Display SemiBold"/>
                <a:cs typeface="Playfair Display SemiBold"/>
                <a:sym typeface="Playfair Display SemiBold"/>
              </a:defRPr>
            </a:lvl8pPr>
            <a:lvl9pPr lvl="8">
              <a:spcBef>
                <a:spcPts val="0"/>
              </a:spcBef>
              <a:spcAft>
                <a:spcPts val="0"/>
              </a:spcAft>
              <a:buClr>
                <a:schemeClr val="dk1"/>
              </a:buClr>
              <a:buSzPts val="2600"/>
              <a:buFont typeface="Playfair Display SemiBold"/>
              <a:buNone/>
              <a:defRPr sz="2600">
                <a:solidFill>
                  <a:schemeClr val="dk1"/>
                </a:solidFill>
                <a:latin typeface="Playfair Display SemiBold"/>
                <a:ea typeface="Playfair Display SemiBold"/>
                <a:cs typeface="Playfair Display SemiBold"/>
                <a:sym typeface="Playfair Display SemiBold"/>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Questrial"/>
              <a:buChar char="●"/>
              <a:defRPr sz="1400">
                <a:solidFill>
                  <a:schemeClr val="dk2"/>
                </a:solidFill>
                <a:latin typeface="Questrial"/>
                <a:ea typeface="Questrial"/>
                <a:cs typeface="Questrial"/>
                <a:sym typeface="Questrial"/>
              </a:defRPr>
            </a:lvl1pPr>
            <a:lvl2pPr marL="914400" lvl="1" indent="-317500">
              <a:lnSpc>
                <a:spcPct val="115000"/>
              </a:lnSpc>
              <a:spcBef>
                <a:spcPts val="1600"/>
              </a:spcBef>
              <a:spcAft>
                <a:spcPts val="0"/>
              </a:spcAft>
              <a:buClr>
                <a:schemeClr val="dk2"/>
              </a:buClr>
              <a:buSzPts val="1400"/>
              <a:buFont typeface="Questrial"/>
              <a:buChar char="○"/>
              <a:defRPr sz="1400">
                <a:solidFill>
                  <a:schemeClr val="dk2"/>
                </a:solidFill>
                <a:latin typeface="Questrial"/>
                <a:ea typeface="Questrial"/>
                <a:cs typeface="Questrial"/>
                <a:sym typeface="Questrial"/>
              </a:defRPr>
            </a:lvl2pPr>
            <a:lvl3pPr marL="1371600" lvl="2" indent="-317500">
              <a:lnSpc>
                <a:spcPct val="115000"/>
              </a:lnSpc>
              <a:spcBef>
                <a:spcPts val="1600"/>
              </a:spcBef>
              <a:spcAft>
                <a:spcPts val="0"/>
              </a:spcAft>
              <a:buClr>
                <a:schemeClr val="dk2"/>
              </a:buClr>
              <a:buSzPts val="1400"/>
              <a:buFont typeface="Questrial"/>
              <a:buChar char="■"/>
              <a:defRPr sz="1400">
                <a:solidFill>
                  <a:schemeClr val="dk2"/>
                </a:solidFill>
                <a:latin typeface="Questrial"/>
                <a:ea typeface="Questrial"/>
                <a:cs typeface="Questrial"/>
                <a:sym typeface="Questrial"/>
              </a:defRPr>
            </a:lvl3pPr>
            <a:lvl4pPr marL="1828800" lvl="3" indent="-317500">
              <a:lnSpc>
                <a:spcPct val="115000"/>
              </a:lnSpc>
              <a:spcBef>
                <a:spcPts val="1600"/>
              </a:spcBef>
              <a:spcAft>
                <a:spcPts val="0"/>
              </a:spcAft>
              <a:buClr>
                <a:schemeClr val="dk2"/>
              </a:buClr>
              <a:buSzPts val="1400"/>
              <a:buFont typeface="Questrial"/>
              <a:buChar char="●"/>
              <a:defRPr sz="1400">
                <a:solidFill>
                  <a:schemeClr val="dk2"/>
                </a:solidFill>
                <a:latin typeface="Questrial"/>
                <a:ea typeface="Questrial"/>
                <a:cs typeface="Questrial"/>
                <a:sym typeface="Questrial"/>
              </a:defRPr>
            </a:lvl4pPr>
            <a:lvl5pPr marL="2286000" lvl="4" indent="-317500">
              <a:lnSpc>
                <a:spcPct val="115000"/>
              </a:lnSpc>
              <a:spcBef>
                <a:spcPts val="1600"/>
              </a:spcBef>
              <a:spcAft>
                <a:spcPts val="0"/>
              </a:spcAft>
              <a:buClr>
                <a:schemeClr val="dk2"/>
              </a:buClr>
              <a:buSzPts val="1400"/>
              <a:buFont typeface="Questrial"/>
              <a:buChar char="○"/>
              <a:defRPr sz="1400">
                <a:solidFill>
                  <a:schemeClr val="dk2"/>
                </a:solidFill>
                <a:latin typeface="Questrial"/>
                <a:ea typeface="Questrial"/>
                <a:cs typeface="Questrial"/>
                <a:sym typeface="Questrial"/>
              </a:defRPr>
            </a:lvl5pPr>
            <a:lvl6pPr marL="2743200" lvl="5" indent="-317500">
              <a:lnSpc>
                <a:spcPct val="115000"/>
              </a:lnSpc>
              <a:spcBef>
                <a:spcPts val="1600"/>
              </a:spcBef>
              <a:spcAft>
                <a:spcPts val="0"/>
              </a:spcAft>
              <a:buClr>
                <a:schemeClr val="dk2"/>
              </a:buClr>
              <a:buSzPts val="1400"/>
              <a:buFont typeface="Questrial"/>
              <a:buChar char="■"/>
              <a:defRPr sz="1400">
                <a:solidFill>
                  <a:schemeClr val="dk2"/>
                </a:solidFill>
                <a:latin typeface="Questrial"/>
                <a:ea typeface="Questrial"/>
                <a:cs typeface="Questrial"/>
                <a:sym typeface="Questrial"/>
              </a:defRPr>
            </a:lvl6pPr>
            <a:lvl7pPr marL="3200400" lvl="6" indent="-317500">
              <a:lnSpc>
                <a:spcPct val="115000"/>
              </a:lnSpc>
              <a:spcBef>
                <a:spcPts val="1600"/>
              </a:spcBef>
              <a:spcAft>
                <a:spcPts val="0"/>
              </a:spcAft>
              <a:buClr>
                <a:schemeClr val="dk2"/>
              </a:buClr>
              <a:buSzPts val="1400"/>
              <a:buFont typeface="Questrial"/>
              <a:buChar char="●"/>
              <a:defRPr sz="1400">
                <a:solidFill>
                  <a:schemeClr val="dk2"/>
                </a:solidFill>
                <a:latin typeface="Questrial"/>
                <a:ea typeface="Questrial"/>
                <a:cs typeface="Questrial"/>
                <a:sym typeface="Questrial"/>
              </a:defRPr>
            </a:lvl7pPr>
            <a:lvl8pPr marL="3657600" lvl="7" indent="-317500">
              <a:lnSpc>
                <a:spcPct val="115000"/>
              </a:lnSpc>
              <a:spcBef>
                <a:spcPts val="1600"/>
              </a:spcBef>
              <a:spcAft>
                <a:spcPts val="0"/>
              </a:spcAft>
              <a:buClr>
                <a:schemeClr val="dk2"/>
              </a:buClr>
              <a:buSzPts val="1400"/>
              <a:buFont typeface="Questrial"/>
              <a:buChar char="○"/>
              <a:defRPr sz="1400">
                <a:solidFill>
                  <a:schemeClr val="dk2"/>
                </a:solidFill>
                <a:latin typeface="Questrial"/>
                <a:ea typeface="Questrial"/>
                <a:cs typeface="Questrial"/>
                <a:sym typeface="Questrial"/>
              </a:defRPr>
            </a:lvl8pPr>
            <a:lvl9pPr marL="4114800" lvl="8" indent="-317500">
              <a:lnSpc>
                <a:spcPct val="115000"/>
              </a:lnSpc>
              <a:spcBef>
                <a:spcPts val="1600"/>
              </a:spcBef>
              <a:spcAft>
                <a:spcPts val="1600"/>
              </a:spcAft>
              <a:buClr>
                <a:schemeClr val="dk2"/>
              </a:buClr>
              <a:buSzPts val="1400"/>
              <a:buFont typeface="Questrial"/>
              <a:buChar char="■"/>
              <a:defRPr sz="1400">
                <a:solidFill>
                  <a:schemeClr val="dk2"/>
                </a:solidFill>
                <a:latin typeface="Questrial"/>
                <a:ea typeface="Questrial"/>
                <a:cs typeface="Questrial"/>
                <a:sym typeface="Questrial"/>
              </a:defRPr>
            </a:lvl9pPr>
          </a:lstStyle>
          <a:p>
            <a:endParaRPr/>
          </a:p>
        </p:txBody>
      </p:sp>
      <p:sp>
        <p:nvSpPr>
          <p:cNvPr id="53" name="Google Shape;53;p13"/>
          <p:cNvSpPr txBox="1">
            <a:spLocks noGrp="1"/>
          </p:cNvSpPr>
          <p:nvPr>
            <p:ph type="sldNum" idx="12"/>
          </p:nvPr>
        </p:nvSpPr>
        <p:spPr>
          <a:xfrm>
            <a:off x="8072408" y="460606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da"/>
              <a:t>‹nr.›</a:t>
            </a:fld>
            <a:endParaRPr/>
          </a:p>
        </p:txBody>
      </p:sp>
      <p:sp>
        <p:nvSpPr>
          <p:cNvPr id="54" name="Google Shape;54;p13"/>
          <p:cNvSpPr txBox="1"/>
          <p:nvPr/>
        </p:nvSpPr>
        <p:spPr>
          <a:xfrm rot="5400000">
            <a:off x="-509475" y="4648763"/>
            <a:ext cx="1184700" cy="280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da" sz="1100">
                <a:solidFill>
                  <a:schemeClr val="dk1"/>
                </a:solidFill>
                <a:latin typeface="Barlow Condensed"/>
                <a:ea typeface="Barlow Condensed"/>
                <a:cs typeface="Barlow Condensed"/>
                <a:sym typeface="Barlow Condensed"/>
              </a:rPr>
              <a:t>SLIDESMANIA.COM</a:t>
            </a:r>
            <a:endParaRPr sz="1100">
              <a:solidFill>
                <a:schemeClr val="dk1"/>
              </a:solidFill>
              <a:latin typeface="Barlow Condensed"/>
              <a:ea typeface="Barlow Condensed"/>
              <a:cs typeface="Barlow Condensed"/>
              <a:sym typeface="Barlow Condensed"/>
            </a:endParaRPr>
          </a:p>
        </p:txBody>
      </p:sp>
    </p:spTree>
  </p:cSld>
  <p:clrMap bg1="lt1" tx1="dk1" bg2="dk2" tx2="lt2" accent1="accent1" accent2="accent2" accent3="accent3" accent4="accent4" accent5="accent5" accent6="accent6" hlink="hlink" folHlink="folHlink"/>
  <p:sldLayoutIdLst>
    <p:sldLayoutId id="2147483660" r:id="rId1"/>
    <p:sldLayoutId id="2147483662" r:id="rId2"/>
    <p:sldLayoutId id="2147483663" r:id="rId3"/>
    <p:sldLayoutId id="2147483664" r:id="rId4"/>
    <p:sldLayoutId id="2147483665" r:id="rId5"/>
    <p:sldLayoutId id="2147483666" r:id="rId6"/>
    <p:sldLayoutId id="2147483667"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hyperlink" Target="https://padlet.com/mette_borgaard/uglerne-i-mosen-m0i3ohksybkeax38"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8.png"/><Relationship Id="rId4" Type="http://schemas.openxmlformats.org/officeDocument/2006/relationships/hyperlink" Target="https://prezi.com/p/edit/woxf54kopciq/"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hyperlink" Target="https://kortlink.dk/2rae7" TargetMode="External"/><Relationship Id="rId5" Type="http://schemas.openxmlformats.org/officeDocument/2006/relationships/image" Target="../media/image13.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41"/>
          <p:cNvSpPr txBox="1">
            <a:spLocks noGrp="1"/>
          </p:cNvSpPr>
          <p:nvPr>
            <p:ph type="body" idx="1"/>
          </p:nvPr>
        </p:nvSpPr>
        <p:spPr>
          <a:xfrm>
            <a:off x="4288894" y="1865981"/>
            <a:ext cx="3812400" cy="25002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da"/>
              <a:t>Scenariedidaktik kort og godt… </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da"/>
              <a:t>ON-FIRE modellen</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da"/>
              <a:t>Undervisningsforløb v. Mette B</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Clr>
                <a:schemeClr val="hlink"/>
              </a:buClr>
              <a:buSzPts val="1100"/>
              <a:buFont typeface="Arial"/>
              <a:buNone/>
            </a:pPr>
            <a:r>
              <a:rPr lang="da"/>
              <a:t>Undervisningsforløb v. Nadia M.</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sp>
        <p:nvSpPr>
          <p:cNvPr id="365" name="Google Shape;365;p41"/>
          <p:cNvSpPr txBox="1">
            <a:spLocks noGrp="1"/>
          </p:cNvSpPr>
          <p:nvPr>
            <p:ph type="title"/>
          </p:nvPr>
        </p:nvSpPr>
        <p:spPr>
          <a:xfrm>
            <a:off x="368850" y="330731"/>
            <a:ext cx="6093000" cy="572700"/>
          </a:xfrm>
          <a:prstGeom prst="rect">
            <a:avLst/>
          </a:prstGeom>
        </p:spPr>
        <p:txBody>
          <a:bodyPr spcFirstLastPara="1" wrap="square" lIns="91425" tIns="91425" rIns="91425" bIns="91425" anchor="t" anchorCtr="0">
            <a:noAutofit/>
          </a:bodyPr>
          <a:lstStyle/>
          <a:p>
            <a:pPr marL="1714500" lvl="0" indent="342900" algn="l" rtl="0">
              <a:spcBef>
                <a:spcPts val="0"/>
              </a:spcBef>
              <a:spcAft>
                <a:spcPts val="0"/>
              </a:spcAft>
              <a:buNone/>
            </a:pPr>
            <a:r>
              <a:rPr lang="da"/>
              <a:t>Hvad er scenariedidaktik?</a:t>
            </a:r>
            <a:endParaRPr/>
          </a:p>
        </p:txBody>
      </p:sp>
      <p:pic>
        <p:nvPicPr>
          <p:cNvPr id="366" name="Google Shape;366;p41"/>
          <p:cNvPicPr preferRelativeResize="0"/>
          <p:nvPr/>
        </p:nvPicPr>
        <p:blipFill rotWithShape="1">
          <a:blip r:embed="rId3">
            <a:alphaModFix/>
          </a:blip>
          <a:srcRect l="7969" b="6032"/>
          <a:stretch/>
        </p:blipFill>
        <p:spPr>
          <a:xfrm>
            <a:off x="-128587" y="1807369"/>
            <a:ext cx="3300413" cy="3336131"/>
          </a:xfrm>
          <a:prstGeom prst="rect">
            <a:avLst/>
          </a:prstGeom>
          <a:noFill/>
          <a:ln>
            <a:noFill/>
          </a:ln>
        </p:spPr>
      </p:pic>
      <p:sp>
        <p:nvSpPr>
          <p:cNvPr id="367" name="Google Shape;367;p41"/>
          <p:cNvSpPr txBox="1"/>
          <p:nvPr/>
        </p:nvSpPr>
        <p:spPr>
          <a:xfrm>
            <a:off x="2806838" y="1596506"/>
            <a:ext cx="1482900" cy="864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da" sz="5600" i="1">
                <a:solidFill>
                  <a:srgbClr val="EBE8DF"/>
                </a:solidFill>
                <a:latin typeface="EB Garamond"/>
                <a:ea typeface="EB Garamond"/>
                <a:cs typeface="EB Garamond"/>
                <a:sym typeface="EB Garamond"/>
              </a:rPr>
              <a:t>01</a:t>
            </a:r>
            <a:endParaRPr sz="5600" i="1">
              <a:solidFill>
                <a:srgbClr val="EBE8DF"/>
              </a:solidFill>
              <a:latin typeface="EB Garamond"/>
              <a:ea typeface="EB Garamond"/>
              <a:cs typeface="EB Garamond"/>
              <a:sym typeface="EB Garamond"/>
            </a:endParaRPr>
          </a:p>
        </p:txBody>
      </p:sp>
      <p:sp>
        <p:nvSpPr>
          <p:cNvPr id="368" name="Google Shape;368;p41"/>
          <p:cNvSpPr txBox="1"/>
          <p:nvPr/>
        </p:nvSpPr>
        <p:spPr>
          <a:xfrm>
            <a:off x="2806838" y="2235875"/>
            <a:ext cx="1482900" cy="864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da" sz="5600" i="1">
                <a:solidFill>
                  <a:srgbClr val="EBE8DF"/>
                </a:solidFill>
                <a:latin typeface="EB Garamond"/>
                <a:ea typeface="EB Garamond"/>
                <a:cs typeface="EB Garamond"/>
                <a:sym typeface="EB Garamond"/>
              </a:rPr>
              <a:t>02</a:t>
            </a:r>
            <a:endParaRPr sz="5600" i="1">
              <a:solidFill>
                <a:srgbClr val="EBE8DF"/>
              </a:solidFill>
              <a:latin typeface="EB Garamond"/>
              <a:ea typeface="EB Garamond"/>
              <a:cs typeface="EB Garamond"/>
              <a:sym typeface="EB Garamond"/>
            </a:endParaRPr>
          </a:p>
        </p:txBody>
      </p:sp>
      <p:sp>
        <p:nvSpPr>
          <p:cNvPr id="369" name="Google Shape;369;p41"/>
          <p:cNvSpPr txBox="1"/>
          <p:nvPr/>
        </p:nvSpPr>
        <p:spPr>
          <a:xfrm>
            <a:off x="2806838" y="2875244"/>
            <a:ext cx="1482900" cy="864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da" sz="5600" i="1">
                <a:solidFill>
                  <a:srgbClr val="EBE8DF"/>
                </a:solidFill>
                <a:latin typeface="EB Garamond"/>
                <a:ea typeface="EB Garamond"/>
                <a:cs typeface="EB Garamond"/>
                <a:sym typeface="EB Garamond"/>
              </a:rPr>
              <a:t>03</a:t>
            </a:r>
            <a:endParaRPr sz="5600" i="1">
              <a:solidFill>
                <a:srgbClr val="EBE8DF"/>
              </a:solidFill>
              <a:latin typeface="EB Garamond"/>
              <a:ea typeface="EB Garamond"/>
              <a:cs typeface="EB Garamond"/>
              <a:sym typeface="EB Garamond"/>
            </a:endParaRPr>
          </a:p>
        </p:txBody>
      </p:sp>
      <p:sp>
        <p:nvSpPr>
          <p:cNvPr id="370" name="Google Shape;370;p41"/>
          <p:cNvSpPr txBox="1"/>
          <p:nvPr/>
        </p:nvSpPr>
        <p:spPr>
          <a:xfrm>
            <a:off x="2806838" y="3514613"/>
            <a:ext cx="1482900" cy="864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da" sz="5600" i="1">
                <a:solidFill>
                  <a:srgbClr val="EBE8DF"/>
                </a:solidFill>
                <a:latin typeface="EB Garamond"/>
                <a:ea typeface="EB Garamond"/>
                <a:cs typeface="EB Garamond"/>
                <a:sym typeface="EB Garamond"/>
              </a:rPr>
              <a:t>04</a:t>
            </a:r>
            <a:endParaRPr sz="5600" i="1">
              <a:solidFill>
                <a:srgbClr val="EBE8DF"/>
              </a:solidFill>
              <a:latin typeface="EB Garamond"/>
              <a:ea typeface="EB Garamond"/>
              <a:cs typeface="EB Garamond"/>
              <a:sym typeface="EB Garamond"/>
            </a:endParaRPr>
          </a:p>
        </p:txBody>
      </p:sp>
      <p:cxnSp>
        <p:nvCxnSpPr>
          <p:cNvPr id="371" name="Google Shape;371;p41"/>
          <p:cNvCxnSpPr/>
          <p:nvPr/>
        </p:nvCxnSpPr>
        <p:spPr>
          <a:xfrm>
            <a:off x="4259859" y="2289281"/>
            <a:ext cx="3516000" cy="0"/>
          </a:xfrm>
          <a:prstGeom prst="straightConnector1">
            <a:avLst/>
          </a:prstGeom>
          <a:noFill/>
          <a:ln w="9525" cap="rnd" cmpd="sng">
            <a:solidFill>
              <a:schemeClr val="lt1"/>
            </a:solidFill>
            <a:prstDash val="solid"/>
            <a:round/>
            <a:headEnd type="none" w="med" len="med"/>
            <a:tailEnd type="none" w="med" len="med"/>
          </a:ln>
        </p:spPr>
      </p:cxnSp>
      <p:cxnSp>
        <p:nvCxnSpPr>
          <p:cNvPr id="372" name="Google Shape;372;p41"/>
          <p:cNvCxnSpPr/>
          <p:nvPr/>
        </p:nvCxnSpPr>
        <p:spPr>
          <a:xfrm>
            <a:off x="4259859" y="2970488"/>
            <a:ext cx="3516000" cy="0"/>
          </a:xfrm>
          <a:prstGeom prst="straightConnector1">
            <a:avLst/>
          </a:prstGeom>
          <a:noFill/>
          <a:ln w="9525" cap="rnd" cmpd="sng">
            <a:solidFill>
              <a:schemeClr val="lt1"/>
            </a:solidFill>
            <a:prstDash val="solid"/>
            <a:round/>
            <a:headEnd type="none" w="med" len="med"/>
            <a:tailEnd type="none" w="med" len="med"/>
          </a:ln>
        </p:spPr>
      </p:cxnSp>
      <p:cxnSp>
        <p:nvCxnSpPr>
          <p:cNvPr id="373" name="Google Shape;373;p41"/>
          <p:cNvCxnSpPr/>
          <p:nvPr/>
        </p:nvCxnSpPr>
        <p:spPr>
          <a:xfrm>
            <a:off x="4259859" y="3606122"/>
            <a:ext cx="3516000" cy="0"/>
          </a:xfrm>
          <a:prstGeom prst="straightConnector1">
            <a:avLst/>
          </a:prstGeom>
          <a:noFill/>
          <a:ln w="9525" cap="rnd" cmpd="sng">
            <a:solidFill>
              <a:schemeClr val="lt1"/>
            </a:solidFill>
            <a:prstDash val="solid"/>
            <a:round/>
            <a:headEnd type="none" w="med" len="med"/>
            <a:tailEnd type="none" w="med" len="med"/>
          </a:ln>
        </p:spPr>
      </p:cxnSp>
      <p:cxnSp>
        <p:nvCxnSpPr>
          <p:cNvPr id="374" name="Google Shape;374;p41"/>
          <p:cNvCxnSpPr/>
          <p:nvPr/>
        </p:nvCxnSpPr>
        <p:spPr>
          <a:xfrm>
            <a:off x="4259859" y="4230178"/>
            <a:ext cx="3516000" cy="0"/>
          </a:xfrm>
          <a:prstGeom prst="straightConnector1">
            <a:avLst/>
          </a:prstGeom>
          <a:noFill/>
          <a:ln w="9525" cap="rnd" cmpd="sng">
            <a:solidFill>
              <a:schemeClr val="lt1"/>
            </a:solidFill>
            <a:prstDash val="solid"/>
            <a:round/>
            <a:headEnd type="none" w="med" len="med"/>
            <a:tailEnd type="none" w="med" len="med"/>
          </a:ln>
        </p:spPr>
      </p:cxnSp>
      <p:cxnSp>
        <p:nvCxnSpPr>
          <p:cNvPr id="375" name="Google Shape;375;p41"/>
          <p:cNvCxnSpPr/>
          <p:nvPr/>
        </p:nvCxnSpPr>
        <p:spPr>
          <a:xfrm rot="10800000">
            <a:off x="3897544" y="649725"/>
            <a:ext cx="3113400" cy="0"/>
          </a:xfrm>
          <a:prstGeom prst="straightConnector1">
            <a:avLst/>
          </a:prstGeom>
          <a:noFill/>
          <a:ln w="28575" cap="rnd" cmpd="sng">
            <a:solidFill>
              <a:schemeClr val="dk2"/>
            </a:solidFill>
            <a:prstDash val="solid"/>
            <a:round/>
            <a:headEnd type="none" w="med" len="med"/>
            <a:tailEnd type="none" w="med" len="med"/>
          </a:ln>
        </p:spPr>
      </p:cxnSp>
      <p:sp>
        <p:nvSpPr>
          <p:cNvPr id="376" name="Google Shape;376;p41"/>
          <p:cNvSpPr/>
          <p:nvPr/>
        </p:nvSpPr>
        <p:spPr>
          <a:xfrm>
            <a:off x="12875" y="4204400"/>
            <a:ext cx="135000" cy="923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sp>
        <p:nvSpPr>
          <p:cNvPr id="377" name="Google Shape;377;p41"/>
          <p:cNvSpPr/>
          <p:nvPr/>
        </p:nvSpPr>
        <p:spPr>
          <a:xfrm>
            <a:off x="76200" y="76200"/>
            <a:ext cx="673500" cy="850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pic>
        <p:nvPicPr>
          <p:cNvPr id="378" name="Google Shape;378;p41"/>
          <p:cNvPicPr preferRelativeResize="0"/>
          <p:nvPr/>
        </p:nvPicPr>
        <p:blipFill rotWithShape="1">
          <a:blip r:embed="rId4">
            <a:alphaModFix amt="65000"/>
          </a:blip>
          <a:srcRect l="29707" r="54105" b="31233"/>
          <a:stretch/>
        </p:blipFill>
        <p:spPr>
          <a:xfrm>
            <a:off x="93864" y="87488"/>
            <a:ext cx="638118" cy="850612"/>
          </a:xfrm>
          <a:prstGeom prst="rect">
            <a:avLst/>
          </a:prstGeom>
          <a:noFill/>
          <a:ln w="28575" cap="flat" cmpd="sng">
            <a:solidFill>
              <a:srgbClr val="000000"/>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42"/>
          <p:cNvSpPr txBox="1">
            <a:spLocks noGrp="1"/>
          </p:cNvSpPr>
          <p:nvPr>
            <p:ph type="title"/>
          </p:nvPr>
        </p:nvSpPr>
        <p:spPr>
          <a:xfrm>
            <a:off x="1226100" y="502181"/>
            <a:ext cx="8292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
                <a:solidFill>
                  <a:schemeClr val="dk2"/>
                </a:solidFill>
                <a:latin typeface="Abril Fatface"/>
                <a:ea typeface="Abril Fatface"/>
                <a:cs typeface="Abril Fatface"/>
                <a:sym typeface="Abril Fatface"/>
              </a:rPr>
              <a:t>Scenariedidaktik </a:t>
            </a:r>
            <a:endParaRPr sz="3800">
              <a:latin typeface="Abril Fatface"/>
              <a:ea typeface="Abril Fatface"/>
              <a:cs typeface="Abril Fatface"/>
              <a:sym typeface="Abril Fatface"/>
            </a:endParaRPr>
          </a:p>
        </p:txBody>
      </p:sp>
      <p:sp>
        <p:nvSpPr>
          <p:cNvPr id="384" name="Google Shape;384;p42"/>
          <p:cNvSpPr txBox="1">
            <a:spLocks noGrp="1"/>
          </p:cNvSpPr>
          <p:nvPr>
            <p:ph type="body" idx="1"/>
          </p:nvPr>
        </p:nvSpPr>
        <p:spPr>
          <a:xfrm>
            <a:off x="3172975" y="1431000"/>
            <a:ext cx="5013600" cy="2011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da" sz="1300"/>
              <a:t>Scenariedidaktik er en undervisningsmetode, hvor læring sker gennem arbejdet med autentiske, praksisnære scenarier, der efterligner situationer fra "</a:t>
            </a:r>
            <a:r>
              <a:rPr lang="da" sz="1300" u="sng"/>
              <a:t>den virkelige verden.</a:t>
            </a:r>
            <a:r>
              <a:rPr lang="da" sz="1300"/>
              <a:t>" Formålet er at engagere eleverne ved at gøre undervisningen relevant og anvendelig. </a:t>
            </a:r>
            <a:endParaRPr sz="1300"/>
          </a:p>
          <a:p>
            <a:pPr marL="0" lvl="0" indent="0" algn="l" rtl="0">
              <a:lnSpc>
                <a:spcPct val="100000"/>
              </a:lnSpc>
              <a:spcBef>
                <a:spcPts val="0"/>
              </a:spcBef>
              <a:spcAft>
                <a:spcPts val="0"/>
              </a:spcAft>
              <a:buNone/>
            </a:pPr>
            <a:r>
              <a:rPr lang="da" sz="1300"/>
              <a:t>I scenariedidaktik arbejder eleverne ofte i grupper om at løse en kompleks opgave eller problemstilling, som kræver kreativitet, kritisk tænkning og samarbejde.</a:t>
            </a:r>
            <a:endParaRPr sz="1300"/>
          </a:p>
          <a:p>
            <a:pPr marL="0" lvl="0" indent="0" algn="l" rtl="0">
              <a:lnSpc>
                <a:spcPct val="100000"/>
              </a:lnSpc>
              <a:spcBef>
                <a:spcPts val="0"/>
              </a:spcBef>
              <a:spcAft>
                <a:spcPts val="0"/>
              </a:spcAft>
              <a:buNone/>
            </a:pPr>
            <a:endParaRPr sz="1300"/>
          </a:p>
          <a:p>
            <a:pPr marL="0" lvl="0" indent="0" algn="l" rtl="0">
              <a:lnSpc>
                <a:spcPct val="100000"/>
              </a:lnSpc>
              <a:spcBef>
                <a:spcPts val="0"/>
              </a:spcBef>
              <a:spcAft>
                <a:spcPts val="0"/>
              </a:spcAft>
              <a:buNone/>
            </a:pPr>
            <a:r>
              <a:rPr lang="da" sz="1300"/>
              <a:t>Keywords</a:t>
            </a:r>
            <a:endParaRPr sz="1300"/>
          </a:p>
        </p:txBody>
      </p:sp>
      <p:pic>
        <p:nvPicPr>
          <p:cNvPr id="385" name="Google Shape;385;p42"/>
          <p:cNvPicPr preferRelativeResize="0"/>
          <p:nvPr/>
        </p:nvPicPr>
        <p:blipFill rotWithShape="1">
          <a:blip r:embed="rId3">
            <a:alphaModFix/>
          </a:blip>
          <a:srcRect l="8180" r="40882"/>
          <a:stretch/>
        </p:blipFill>
        <p:spPr>
          <a:xfrm>
            <a:off x="324350" y="1431425"/>
            <a:ext cx="2166998" cy="2431076"/>
          </a:xfrm>
          <a:prstGeom prst="rect">
            <a:avLst/>
          </a:prstGeom>
          <a:noFill/>
          <a:ln>
            <a:noFill/>
          </a:ln>
        </p:spPr>
      </p:pic>
      <p:sp>
        <p:nvSpPr>
          <p:cNvPr id="386" name="Google Shape;386;p42"/>
          <p:cNvSpPr/>
          <p:nvPr/>
        </p:nvSpPr>
        <p:spPr>
          <a:xfrm>
            <a:off x="76200" y="76200"/>
            <a:ext cx="673500" cy="850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pic>
        <p:nvPicPr>
          <p:cNvPr id="387" name="Google Shape;387;p42"/>
          <p:cNvPicPr preferRelativeResize="0"/>
          <p:nvPr/>
        </p:nvPicPr>
        <p:blipFill rotWithShape="1">
          <a:blip r:embed="rId4">
            <a:alphaModFix amt="65000"/>
          </a:blip>
          <a:srcRect l="29707" r="54105" b="31233"/>
          <a:stretch/>
        </p:blipFill>
        <p:spPr>
          <a:xfrm>
            <a:off x="93864" y="87488"/>
            <a:ext cx="638118" cy="850612"/>
          </a:xfrm>
          <a:prstGeom prst="rect">
            <a:avLst/>
          </a:prstGeom>
          <a:noFill/>
          <a:ln w="28575" cap="flat" cmpd="sng">
            <a:solidFill>
              <a:srgbClr val="000000"/>
            </a:solidFill>
            <a:prstDash val="solid"/>
            <a:round/>
            <a:headEnd type="none" w="sm" len="sm"/>
            <a:tailEnd type="none" w="sm" len="sm"/>
          </a:ln>
        </p:spPr>
      </p:pic>
      <p:sp>
        <p:nvSpPr>
          <p:cNvPr id="388" name="Google Shape;388;p42"/>
          <p:cNvSpPr/>
          <p:nvPr/>
        </p:nvSpPr>
        <p:spPr>
          <a:xfrm flipH="1">
            <a:off x="2788775" y="3991400"/>
            <a:ext cx="1144800" cy="377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da" sz="900">
                <a:latin typeface="Questrial"/>
                <a:ea typeface="Questrial"/>
                <a:cs typeface="Questrial"/>
                <a:sym typeface="Questrial"/>
              </a:rPr>
              <a:t>Produktorienteret</a:t>
            </a:r>
            <a:endParaRPr sz="900">
              <a:latin typeface="Questrial"/>
              <a:ea typeface="Questrial"/>
              <a:cs typeface="Questrial"/>
              <a:sym typeface="Questrial"/>
            </a:endParaRPr>
          </a:p>
        </p:txBody>
      </p:sp>
      <p:sp>
        <p:nvSpPr>
          <p:cNvPr id="389" name="Google Shape;389;p42"/>
          <p:cNvSpPr/>
          <p:nvPr/>
        </p:nvSpPr>
        <p:spPr>
          <a:xfrm flipH="1">
            <a:off x="3999600" y="3991400"/>
            <a:ext cx="1144800" cy="377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da" sz="900">
                <a:latin typeface="Questrial"/>
                <a:ea typeface="Questrial"/>
                <a:cs typeface="Questrial"/>
                <a:sym typeface="Questrial"/>
              </a:rPr>
              <a:t>Praktiskfaglighed</a:t>
            </a:r>
            <a:endParaRPr sz="900">
              <a:latin typeface="Questrial"/>
              <a:ea typeface="Questrial"/>
              <a:cs typeface="Questrial"/>
              <a:sym typeface="Questrial"/>
            </a:endParaRPr>
          </a:p>
        </p:txBody>
      </p:sp>
      <p:sp>
        <p:nvSpPr>
          <p:cNvPr id="390" name="Google Shape;390;p42"/>
          <p:cNvSpPr/>
          <p:nvPr/>
        </p:nvSpPr>
        <p:spPr>
          <a:xfrm flipH="1">
            <a:off x="5210425" y="3991400"/>
            <a:ext cx="1144800" cy="377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da" sz="900">
                <a:latin typeface="Questrial"/>
                <a:ea typeface="Questrial"/>
                <a:cs typeface="Questrial"/>
                <a:sym typeface="Questrial"/>
              </a:rPr>
              <a:t>Meningsfuld praksis</a:t>
            </a:r>
            <a:endParaRPr sz="900">
              <a:latin typeface="Questrial"/>
              <a:ea typeface="Questrial"/>
              <a:cs typeface="Questrial"/>
              <a:sym typeface="Questrial"/>
            </a:endParaRPr>
          </a:p>
        </p:txBody>
      </p:sp>
      <p:sp>
        <p:nvSpPr>
          <p:cNvPr id="391" name="Google Shape;391;p42"/>
          <p:cNvSpPr/>
          <p:nvPr/>
        </p:nvSpPr>
        <p:spPr>
          <a:xfrm flipH="1">
            <a:off x="6421250" y="3991400"/>
            <a:ext cx="1144800" cy="377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da" sz="900">
                <a:latin typeface="Questrial"/>
                <a:ea typeface="Questrial"/>
                <a:cs typeface="Questrial"/>
                <a:sym typeface="Questrial"/>
              </a:rPr>
              <a:t>Proces skal struktureres</a:t>
            </a:r>
            <a:endParaRPr sz="900">
              <a:latin typeface="Questrial"/>
              <a:ea typeface="Questrial"/>
              <a:cs typeface="Questrial"/>
              <a:sym typeface="Questrial"/>
            </a:endParaRPr>
          </a:p>
        </p:txBody>
      </p:sp>
      <p:sp>
        <p:nvSpPr>
          <p:cNvPr id="392" name="Google Shape;392;p42"/>
          <p:cNvSpPr/>
          <p:nvPr/>
        </p:nvSpPr>
        <p:spPr>
          <a:xfrm flipH="1">
            <a:off x="7632075" y="3991400"/>
            <a:ext cx="1144800" cy="377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da" sz="900">
                <a:latin typeface="Questrial"/>
                <a:ea typeface="Questrial"/>
                <a:cs typeface="Questrial"/>
                <a:sym typeface="Questrial"/>
              </a:rPr>
              <a:t>Position ændres </a:t>
            </a:r>
            <a:endParaRPr sz="900">
              <a:latin typeface="Questrial"/>
              <a:ea typeface="Questrial"/>
              <a:cs typeface="Questrial"/>
              <a:sym typeface="Questrial"/>
            </a:endParaRPr>
          </a:p>
          <a:p>
            <a:pPr marL="0" lvl="0" indent="0" algn="ctr" rtl="0">
              <a:spcBef>
                <a:spcPts val="0"/>
              </a:spcBef>
              <a:spcAft>
                <a:spcPts val="0"/>
              </a:spcAft>
              <a:buNone/>
            </a:pPr>
            <a:endParaRPr sz="900">
              <a:latin typeface="Questrial"/>
              <a:ea typeface="Questrial"/>
              <a:cs typeface="Questrial"/>
              <a:sym typeface="Questrial"/>
            </a:endParaRPr>
          </a:p>
        </p:txBody>
      </p:sp>
      <p:sp>
        <p:nvSpPr>
          <p:cNvPr id="393" name="Google Shape;393;p42"/>
          <p:cNvSpPr/>
          <p:nvPr/>
        </p:nvSpPr>
        <p:spPr>
          <a:xfrm flipH="1">
            <a:off x="2752900" y="3571475"/>
            <a:ext cx="1144800" cy="377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da" sz="900">
                <a:latin typeface="Questrial"/>
                <a:ea typeface="Questrial"/>
                <a:cs typeface="Questrial"/>
                <a:sym typeface="Questrial"/>
              </a:rPr>
              <a:t>Skabelse af et narrativ</a:t>
            </a:r>
            <a:endParaRPr sz="900">
              <a:latin typeface="Questrial"/>
              <a:ea typeface="Questrial"/>
              <a:cs typeface="Questrial"/>
              <a:sym typeface="Questrial"/>
            </a:endParaRPr>
          </a:p>
        </p:txBody>
      </p:sp>
      <p:sp>
        <p:nvSpPr>
          <p:cNvPr id="394" name="Google Shape;394;p42"/>
          <p:cNvSpPr/>
          <p:nvPr/>
        </p:nvSpPr>
        <p:spPr>
          <a:xfrm flipH="1">
            <a:off x="3999600" y="3571475"/>
            <a:ext cx="1144800" cy="377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da" sz="800">
                <a:latin typeface="Questrial"/>
                <a:ea typeface="Questrial"/>
                <a:cs typeface="Questrial"/>
                <a:sym typeface="Questrial"/>
              </a:rPr>
              <a:t>Virkeligheden flytter ind i klassen</a:t>
            </a:r>
            <a:endParaRPr sz="800">
              <a:latin typeface="Questrial"/>
              <a:ea typeface="Questrial"/>
              <a:cs typeface="Questrial"/>
              <a:sym typeface="Questrial"/>
            </a:endParaRPr>
          </a:p>
        </p:txBody>
      </p:sp>
      <p:sp>
        <p:nvSpPr>
          <p:cNvPr id="395" name="Google Shape;395;p42"/>
          <p:cNvSpPr/>
          <p:nvPr/>
        </p:nvSpPr>
        <p:spPr>
          <a:xfrm flipH="1">
            <a:off x="5210425" y="3571475"/>
            <a:ext cx="1144800" cy="377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da" sz="800">
                <a:latin typeface="Questrial"/>
                <a:ea typeface="Questrial"/>
                <a:cs typeface="Questrial"/>
                <a:sym typeface="Questrial"/>
              </a:rPr>
              <a:t>Læring i social sammenhæng</a:t>
            </a:r>
            <a:endParaRPr sz="800">
              <a:latin typeface="Questrial"/>
              <a:ea typeface="Questrial"/>
              <a:cs typeface="Questrial"/>
              <a:sym typeface="Questrial"/>
            </a:endParaRPr>
          </a:p>
        </p:txBody>
      </p:sp>
      <p:sp>
        <p:nvSpPr>
          <p:cNvPr id="396" name="Google Shape;396;p42"/>
          <p:cNvSpPr/>
          <p:nvPr/>
        </p:nvSpPr>
        <p:spPr>
          <a:xfrm flipH="1">
            <a:off x="6421250" y="3571475"/>
            <a:ext cx="1144800" cy="377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da" sz="800">
                <a:latin typeface="Questrial"/>
                <a:ea typeface="Questrial"/>
                <a:cs typeface="Questrial"/>
                <a:sym typeface="Questrial"/>
              </a:rPr>
              <a:t>Problemorienteret undervisning</a:t>
            </a:r>
            <a:endParaRPr sz="800">
              <a:latin typeface="Questrial"/>
              <a:ea typeface="Questrial"/>
              <a:cs typeface="Questrial"/>
              <a:sym typeface="Questrial"/>
            </a:endParaRPr>
          </a:p>
        </p:txBody>
      </p:sp>
      <p:sp>
        <p:nvSpPr>
          <p:cNvPr id="397" name="Google Shape;397;p42"/>
          <p:cNvSpPr/>
          <p:nvPr/>
        </p:nvSpPr>
        <p:spPr>
          <a:xfrm flipH="1">
            <a:off x="7632075" y="3571475"/>
            <a:ext cx="1144800" cy="377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da" sz="1000">
                <a:latin typeface="Questrial"/>
                <a:ea typeface="Questrial"/>
                <a:cs typeface="Questrial"/>
                <a:sym typeface="Questrial"/>
              </a:rPr>
              <a:t>Kreativitet</a:t>
            </a:r>
            <a:endParaRPr sz="1000">
              <a:latin typeface="Questrial"/>
              <a:ea typeface="Questrial"/>
              <a:cs typeface="Questrial"/>
              <a:sym typeface="Quest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43"/>
          <p:cNvSpPr/>
          <p:nvPr/>
        </p:nvSpPr>
        <p:spPr>
          <a:xfrm>
            <a:off x="1469223" y="1131950"/>
            <a:ext cx="6756300" cy="2288100"/>
          </a:xfrm>
          <a:prstGeom prst="rect">
            <a:avLst/>
          </a:prstGeom>
          <a:noFill/>
          <a:ln w="28575" cap="flat" cmpd="sng">
            <a:solidFill>
              <a:schemeClr val="dk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03" name="Google Shape;403;p43"/>
          <p:cNvSpPr txBox="1">
            <a:spLocks noGrp="1"/>
          </p:cNvSpPr>
          <p:nvPr>
            <p:ph type="title"/>
          </p:nvPr>
        </p:nvSpPr>
        <p:spPr>
          <a:xfrm>
            <a:off x="4079925" y="327356"/>
            <a:ext cx="4809300" cy="572700"/>
          </a:xfrm>
          <a:prstGeom prst="rect">
            <a:avLst/>
          </a:prstGeom>
        </p:spPr>
        <p:txBody>
          <a:bodyPr spcFirstLastPara="1" wrap="square" lIns="91425" tIns="91425" rIns="91425" bIns="91425" anchor="t" anchorCtr="0">
            <a:noAutofit/>
          </a:bodyPr>
          <a:lstStyle/>
          <a:p>
            <a:pPr marL="685800" lvl="0" indent="342900" algn="l" rtl="0">
              <a:spcBef>
                <a:spcPts val="0"/>
              </a:spcBef>
              <a:spcAft>
                <a:spcPts val="0"/>
              </a:spcAft>
              <a:buNone/>
            </a:pPr>
            <a:r>
              <a:rPr lang="da"/>
              <a:t>ON-FIRE modellen</a:t>
            </a:r>
            <a:endParaRPr/>
          </a:p>
          <a:p>
            <a:pPr marL="685800" lvl="0" indent="342900" algn="l" rtl="0">
              <a:spcBef>
                <a:spcPts val="0"/>
              </a:spcBef>
              <a:spcAft>
                <a:spcPts val="0"/>
              </a:spcAft>
              <a:buNone/>
            </a:pPr>
            <a:r>
              <a:rPr lang="da" sz="1700"/>
              <a:t>af Simon Skov Fougt</a:t>
            </a:r>
            <a:endParaRPr sz="1700"/>
          </a:p>
        </p:txBody>
      </p:sp>
      <p:cxnSp>
        <p:nvCxnSpPr>
          <p:cNvPr id="404" name="Google Shape;404;p43"/>
          <p:cNvCxnSpPr/>
          <p:nvPr/>
        </p:nvCxnSpPr>
        <p:spPr>
          <a:xfrm flipH="1">
            <a:off x="1725525" y="648713"/>
            <a:ext cx="2354400" cy="19500"/>
          </a:xfrm>
          <a:prstGeom prst="straightConnector1">
            <a:avLst/>
          </a:prstGeom>
          <a:noFill/>
          <a:ln w="28575" cap="rnd" cmpd="sng">
            <a:solidFill>
              <a:schemeClr val="dk2"/>
            </a:solidFill>
            <a:prstDash val="solid"/>
            <a:round/>
            <a:headEnd type="none" w="med" len="med"/>
            <a:tailEnd type="none" w="med" len="med"/>
          </a:ln>
        </p:spPr>
      </p:cxnSp>
      <p:cxnSp>
        <p:nvCxnSpPr>
          <p:cNvPr id="405" name="Google Shape;405;p43"/>
          <p:cNvCxnSpPr/>
          <p:nvPr/>
        </p:nvCxnSpPr>
        <p:spPr>
          <a:xfrm rot="10800000">
            <a:off x="8258700" y="1020750"/>
            <a:ext cx="885300" cy="0"/>
          </a:xfrm>
          <a:prstGeom prst="straightConnector1">
            <a:avLst/>
          </a:prstGeom>
          <a:noFill/>
          <a:ln w="28575" cap="rnd" cmpd="sng">
            <a:solidFill>
              <a:schemeClr val="dk2"/>
            </a:solidFill>
            <a:prstDash val="solid"/>
            <a:round/>
            <a:headEnd type="none" w="med" len="med"/>
            <a:tailEnd type="none" w="med" len="med"/>
          </a:ln>
        </p:spPr>
      </p:cxnSp>
      <p:pic>
        <p:nvPicPr>
          <p:cNvPr id="406" name="Google Shape;406;p43"/>
          <p:cNvPicPr preferRelativeResize="0"/>
          <p:nvPr/>
        </p:nvPicPr>
        <p:blipFill rotWithShape="1">
          <a:blip r:embed="rId3">
            <a:alphaModFix amt="67000"/>
          </a:blip>
          <a:srcRect b="31233"/>
          <a:stretch/>
        </p:blipFill>
        <p:spPr>
          <a:xfrm>
            <a:off x="1785088" y="1495250"/>
            <a:ext cx="6124575" cy="1428750"/>
          </a:xfrm>
          <a:prstGeom prst="rect">
            <a:avLst/>
          </a:prstGeom>
          <a:noFill/>
          <a:ln>
            <a:noFill/>
          </a:ln>
        </p:spPr>
      </p:pic>
      <p:sp>
        <p:nvSpPr>
          <p:cNvPr id="407" name="Google Shape;407;p43"/>
          <p:cNvSpPr/>
          <p:nvPr/>
        </p:nvSpPr>
        <p:spPr>
          <a:xfrm>
            <a:off x="12875" y="4265525"/>
            <a:ext cx="135000" cy="8619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sp>
        <p:nvSpPr>
          <p:cNvPr id="408" name="Google Shape;408;p43"/>
          <p:cNvSpPr txBox="1"/>
          <p:nvPr/>
        </p:nvSpPr>
        <p:spPr>
          <a:xfrm>
            <a:off x="1543125" y="3490325"/>
            <a:ext cx="63219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a" sz="1100">
                <a:solidFill>
                  <a:srgbClr val="221E1F"/>
                </a:solidFill>
              </a:rPr>
              <a:t>ON FIRE-modellen videreudvikler FIRE-modellen med to væsentlige aspekter. For det første anviser modellen, at forløbet bør tage udgangspunkt i en oplevelse. </a:t>
            </a:r>
            <a:endParaRPr>
              <a:solidFill>
                <a:schemeClr val="hlink"/>
              </a:solidFill>
            </a:endParaRPr>
          </a:p>
        </p:txBody>
      </p:sp>
      <p:sp>
        <p:nvSpPr>
          <p:cNvPr id="409" name="Google Shape;409;p43"/>
          <p:cNvSpPr/>
          <p:nvPr/>
        </p:nvSpPr>
        <p:spPr>
          <a:xfrm>
            <a:off x="76200" y="76200"/>
            <a:ext cx="673500" cy="850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pic>
        <p:nvPicPr>
          <p:cNvPr id="410" name="Google Shape;410;p43"/>
          <p:cNvPicPr preferRelativeResize="0"/>
          <p:nvPr/>
        </p:nvPicPr>
        <p:blipFill rotWithShape="1">
          <a:blip r:embed="rId4">
            <a:alphaModFix amt="65000"/>
          </a:blip>
          <a:srcRect l="29707" r="54105" b="31233"/>
          <a:stretch/>
        </p:blipFill>
        <p:spPr>
          <a:xfrm>
            <a:off x="93864" y="87488"/>
            <a:ext cx="638118" cy="850612"/>
          </a:xfrm>
          <a:prstGeom prst="rect">
            <a:avLst/>
          </a:prstGeom>
          <a:noFill/>
          <a:ln w="28575" cap="flat" cmpd="sng">
            <a:solidFill>
              <a:srgbClr val="000000"/>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4"/>
          <p:cNvSpPr txBox="1">
            <a:spLocks noGrp="1"/>
          </p:cNvSpPr>
          <p:nvPr>
            <p:ph type="title"/>
          </p:nvPr>
        </p:nvSpPr>
        <p:spPr>
          <a:xfrm>
            <a:off x="1024950" y="349775"/>
            <a:ext cx="780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 sz="2200"/>
              <a:t>Eksempler på</a:t>
            </a:r>
            <a:endParaRPr sz="2200"/>
          </a:p>
          <a:p>
            <a:pPr marL="0" lvl="0" indent="0" algn="l" rtl="0">
              <a:spcBef>
                <a:spcPts val="0"/>
              </a:spcBef>
              <a:spcAft>
                <a:spcPts val="0"/>
              </a:spcAft>
              <a:buNone/>
            </a:pPr>
            <a:r>
              <a:rPr lang="da" sz="2200"/>
              <a:t>scenariedidaktiske undervisningsforløb</a:t>
            </a:r>
            <a:endParaRPr sz="2200"/>
          </a:p>
        </p:txBody>
      </p:sp>
      <p:sp>
        <p:nvSpPr>
          <p:cNvPr id="416" name="Google Shape;416;p44"/>
          <p:cNvSpPr txBox="1">
            <a:spLocks noGrp="1"/>
          </p:cNvSpPr>
          <p:nvPr>
            <p:ph type="body" idx="1"/>
          </p:nvPr>
        </p:nvSpPr>
        <p:spPr>
          <a:xfrm>
            <a:off x="4189625" y="1659600"/>
            <a:ext cx="3997200" cy="172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 sz="1500" u="sng" dirty="0" smtClean="0">
                <a:solidFill>
                  <a:schemeClr val="hlink"/>
                </a:solidFill>
                <a:hlinkClick r:id="rId3"/>
              </a:rPr>
              <a:t>A trip to London</a:t>
            </a:r>
            <a:endParaRPr sz="1500" dirty="0"/>
          </a:p>
          <a:p>
            <a:pPr marL="0" lvl="0" indent="0" algn="l" rtl="0">
              <a:spcBef>
                <a:spcPts val="1600"/>
              </a:spcBef>
              <a:spcAft>
                <a:spcPts val="0"/>
              </a:spcAft>
              <a:buNone/>
            </a:pPr>
            <a:r>
              <a:rPr lang="da" sz="1500" u="sng" dirty="0" smtClean="0">
                <a:solidFill>
                  <a:schemeClr val="hlink"/>
                </a:solidFill>
                <a:hlinkClick r:id="rId4"/>
              </a:rPr>
              <a:t>Explorers</a:t>
            </a:r>
            <a:r>
              <a:rPr lang="da" sz="1500" u="sng" dirty="0" smtClean="0">
                <a:solidFill>
                  <a:schemeClr val="hlink"/>
                </a:solidFill>
                <a:hlinkClick r:id="rId4"/>
              </a:rPr>
              <a:t> in Australia</a:t>
            </a:r>
            <a:endParaRPr lang="da" sz="1500" u="sng" dirty="0" smtClean="0">
              <a:solidFill>
                <a:schemeClr val="hlink"/>
              </a:solidFill>
            </a:endParaRPr>
          </a:p>
          <a:p>
            <a:pPr marL="0" lvl="0" indent="0" algn="l" rtl="0">
              <a:spcBef>
                <a:spcPts val="1600"/>
              </a:spcBef>
              <a:spcAft>
                <a:spcPts val="0"/>
              </a:spcAft>
              <a:buNone/>
            </a:pPr>
            <a:r>
              <a:rPr lang="da" sz="1500" u="sng" dirty="0" smtClean="0">
                <a:solidFill>
                  <a:schemeClr val="hlink"/>
                </a:solidFill>
              </a:rPr>
              <a:t>Sustainability and environment</a:t>
            </a:r>
          </a:p>
          <a:p>
            <a:pPr marL="0" lvl="0" indent="0" algn="l" rtl="0">
              <a:spcBef>
                <a:spcPts val="1600"/>
              </a:spcBef>
              <a:spcAft>
                <a:spcPts val="0"/>
              </a:spcAft>
              <a:buNone/>
            </a:pPr>
            <a:r>
              <a:rPr lang="da" sz="1500" u="sng" dirty="0" smtClean="0">
                <a:solidFill>
                  <a:schemeClr val="hlink"/>
                </a:solidFill>
              </a:rPr>
              <a:t>The 17 Global Goals</a:t>
            </a:r>
            <a:endParaRPr lang="da-DK" sz="1500" dirty="0" smtClean="0"/>
          </a:p>
          <a:p>
            <a:pPr marL="0" lvl="0" indent="0" algn="l" rtl="0">
              <a:spcBef>
                <a:spcPts val="1600"/>
              </a:spcBef>
              <a:spcAft>
                <a:spcPts val="0"/>
              </a:spcAft>
              <a:buNone/>
            </a:pPr>
            <a:endParaRPr sz="1500" dirty="0"/>
          </a:p>
          <a:p>
            <a:pPr marL="0" lvl="0" indent="0" algn="l" rtl="0">
              <a:spcBef>
                <a:spcPts val="1600"/>
              </a:spcBef>
              <a:spcAft>
                <a:spcPts val="0"/>
              </a:spcAft>
              <a:buNone/>
            </a:pPr>
            <a:endParaRPr sz="1500" dirty="0"/>
          </a:p>
          <a:p>
            <a:pPr marL="0" lvl="0" indent="0" algn="l" rtl="0">
              <a:spcBef>
                <a:spcPts val="1600"/>
              </a:spcBef>
              <a:spcAft>
                <a:spcPts val="1600"/>
              </a:spcAft>
              <a:buNone/>
            </a:pPr>
            <a:endParaRPr dirty="0"/>
          </a:p>
        </p:txBody>
      </p:sp>
      <p:sp>
        <p:nvSpPr>
          <p:cNvPr id="417" name="Google Shape;417;p44"/>
          <p:cNvSpPr/>
          <p:nvPr/>
        </p:nvSpPr>
        <p:spPr>
          <a:xfrm>
            <a:off x="76200" y="76200"/>
            <a:ext cx="673500" cy="850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pic>
        <p:nvPicPr>
          <p:cNvPr id="418" name="Google Shape;418;p44"/>
          <p:cNvPicPr preferRelativeResize="0"/>
          <p:nvPr/>
        </p:nvPicPr>
        <p:blipFill rotWithShape="1">
          <a:blip r:embed="rId5">
            <a:alphaModFix amt="65000"/>
          </a:blip>
          <a:srcRect l="29707" r="54105" b="31233"/>
          <a:stretch/>
        </p:blipFill>
        <p:spPr>
          <a:xfrm>
            <a:off x="93864" y="87488"/>
            <a:ext cx="638118" cy="850612"/>
          </a:xfrm>
          <a:prstGeom prst="rect">
            <a:avLst/>
          </a:prstGeom>
          <a:noFill/>
          <a:ln w="28575" cap="flat" cmpd="sng">
            <a:solidFill>
              <a:srgbClr val="000000"/>
            </a:solidFill>
            <a:prstDash val="solid"/>
            <a:round/>
            <a:headEnd type="none" w="sm" len="sm"/>
            <a:tailEnd type="none" w="sm" len="sm"/>
          </a:ln>
        </p:spPr>
      </p:pic>
      <p:pic>
        <p:nvPicPr>
          <p:cNvPr id="419" name="Google Shape;419;p44"/>
          <p:cNvPicPr preferRelativeResize="0"/>
          <p:nvPr/>
        </p:nvPicPr>
        <p:blipFill rotWithShape="1">
          <a:blip r:embed="rId6">
            <a:alphaModFix/>
          </a:blip>
          <a:srcRect t="43974" r="40469"/>
          <a:stretch/>
        </p:blipFill>
        <p:spPr>
          <a:xfrm>
            <a:off x="197575" y="1483525"/>
            <a:ext cx="2312699" cy="21764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45"/>
          <p:cNvSpPr txBox="1">
            <a:spLocks noGrp="1"/>
          </p:cNvSpPr>
          <p:nvPr>
            <p:ph type="title"/>
          </p:nvPr>
        </p:nvSpPr>
        <p:spPr>
          <a:xfrm>
            <a:off x="330925" y="1359425"/>
            <a:ext cx="4017300" cy="1015800"/>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None/>
            </a:pPr>
            <a:r>
              <a:rPr lang="da" sz="2500"/>
              <a:t>Skabelse af scenarier</a:t>
            </a:r>
            <a:endParaRPr sz="2500"/>
          </a:p>
        </p:txBody>
      </p:sp>
      <p:sp>
        <p:nvSpPr>
          <p:cNvPr id="425" name="Google Shape;425;p45"/>
          <p:cNvSpPr txBox="1">
            <a:spLocks noGrp="1"/>
          </p:cNvSpPr>
          <p:nvPr>
            <p:ph type="body" idx="2"/>
          </p:nvPr>
        </p:nvSpPr>
        <p:spPr>
          <a:xfrm>
            <a:off x="540294" y="1999388"/>
            <a:ext cx="4260000" cy="157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da" sz="900">
                <a:solidFill>
                  <a:srgbClr val="222222"/>
                </a:solidFill>
                <a:latin typeface="Playfair Display"/>
                <a:ea typeface="Playfair Display"/>
                <a:cs typeface="Playfair Display"/>
                <a:sym typeface="Playfair Display"/>
              </a:rPr>
              <a:t>Et </a:t>
            </a:r>
            <a:r>
              <a:rPr lang="da" sz="900" i="1">
                <a:solidFill>
                  <a:srgbClr val="222222"/>
                </a:solidFill>
                <a:latin typeface="Playfair Display"/>
                <a:ea typeface="Playfair Display"/>
                <a:cs typeface="Playfair Display"/>
                <a:sym typeface="Playfair Display"/>
              </a:rPr>
              <a:t>godt</a:t>
            </a:r>
            <a:r>
              <a:rPr lang="da" sz="900">
                <a:solidFill>
                  <a:srgbClr val="222222"/>
                </a:solidFill>
                <a:latin typeface="Playfair Display"/>
                <a:ea typeface="Playfair Display"/>
                <a:cs typeface="Playfair Display"/>
                <a:sym typeface="Playfair Display"/>
              </a:rPr>
              <a:t> scenarie i skolen skal som nævnt kredse om et komplekst problem eller et scenarie med mange muligheder. Eleverne skal forestille sig og agere ved at undersøge og handle ved at udvikle et produkt til nogen for noget, og derfor vil scenariet typisk kræve samarbejde for at være et godt scenarie. Men det er meget afgørende, at eleverne også kan lære noget af scenariet.</a:t>
            </a:r>
            <a:endParaRPr sz="900">
              <a:solidFill>
                <a:srgbClr val="222222"/>
              </a:solidFill>
              <a:latin typeface="Playfair Display"/>
              <a:ea typeface="Playfair Display"/>
              <a:cs typeface="Playfair Display"/>
              <a:sym typeface="Playfair Display"/>
            </a:endParaRPr>
          </a:p>
          <a:p>
            <a:pPr marL="0" lvl="0" indent="0" algn="l" rtl="0">
              <a:spcBef>
                <a:spcPts val="1900"/>
              </a:spcBef>
              <a:spcAft>
                <a:spcPts val="0"/>
              </a:spcAft>
              <a:buClr>
                <a:schemeClr val="hlink"/>
              </a:buClr>
              <a:buSzPts val="1100"/>
              <a:buFont typeface="Arial"/>
              <a:buNone/>
            </a:pPr>
            <a:r>
              <a:rPr lang="da">
                <a:solidFill>
                  <a:srgbClr val="222222"/>
                </a:solidFill>
                <a:latin typeface="Playfair Display"/>
                <a:ea typeface="Playfair Display"/>
                <a:cs typeface="Playfair Display"/>
                <a:sym typeface="Playfair Display"/>
              </a:rPr>
              <a:t>Et godt scenarie er et narrativ, som kan være samfundsorienteret eller ligge i elevens omliggende verden. </a:t>
            </a:r>
            <a:endParaRPr>
              <a:solidFill>
                <a:srgbClr val="222222"/>
              </a:solidFill>
              <a:latin typeface="Playfair Display"/>
              <a:ea typeface="Playfair Display"/>
              <a:cs typeface="Playfair Display"/>
              <a:sym typeface="Playfair Display"/>
            </a:endParaRPr>
          </a:p>
          <a:p>
            <a:pPr marL="0" lvl="0" indent="0" algn="l" rtl="0">
              <a:spcBef>
                <a:spcPts val="1900"/>
              </a:spcBef>
              <a:spcAft>
                <a:spcPts val="0"/>
              </a:spcAft>
              <a:buClr>
                <a:schemeClr val="hlink"/>
              </a:buClr>
              <a:buSzPts val="1100"/>
              <a:buFont typeface="Arial"/>
              <a:buNone/>
            </a:pPr>
            <a:endParaRPr sz="900">
              <a:solidFill>
                <a:srgbClr val="222222"/>
              </a:solidFill>
              <a:highlight>
                <a:schemeClr val="lt2"/>
              </a:highlight>
              <a:latin typeface="Playfair Display"/>
              <a:ea typeface="Playfair Display"/>
              <a:cs typeface="Playfair Display"/>
              <a:sym typeface="Playfair Display"/>
            </a:endParaRPr>
          </a:p>
          <a:p>
            <a:pPr marL="0" lvl="0" indent="0" algn="l" rtl="0">
              <a:spcBef>
                <a:spcPts val="1900"/>
              </a:spcBef>
              <a:spcAft>
                <a:spcPts val="1600"/>
              </a:spcAft>
              <a:buNone/>
            </a:pPr>
            <a:endParaRPr sz="1500">
              <a:latin typeface="Playfair Display"/>
              <a:ea typeface="Playfair Display"/>
              <a:cs typeface="Playfair Display"/>
              <a:sym typeface="Playfair Display"/>
            </a:endParaRPr>
          </a:p>
        </p:txBody>
      </p:sp>
      <p:cxnSp>
        <p:nvCxnSpPr>
          <p:cNvPr id="426" name="Google Shape;426;p45"/>
          <p:cNvCxnSpPr/>
          <p:nvPr/>
        </p:nvCxnSpPr>
        <p:spPr>
          <a:xfrm rot="10800000">
            <a:off x="2451113" y="1831688"/>
            <a:ext cx="1866600" cy="0"/>
          </a:xfrm>
          <a:prstGeom prst="straightConnector1">
            <a:avLst/>
          </a:prstGeom>
          <a:noFill/>
          <a:ln w="28575" cap="rnd" cmpd="sng">
            <a:solidFill>
              <a:schemeClr val="dk2"/>
            </a:solidFill>
            <a:prstDash val="solid"/>
            <a:round/>
            <a:headEnd type="none" w="med" len="med"/>
            <a:tailEnd type="none" w="med" len="med"/>
          </a:ln>
        </p:spPr>
      </p:cxnSp>
      <p:cxnSp>
        <p:nvCxnSpPr>
          <p:cNvPr id="427" name="Google Shape;427;p45"/>
          <p:cNvCxnSpPr/>
          <p:nvPr/>
        </p:nvCxnSpPr>
        <p:spPr>
          <a:xfrm rot="10800000">
            <a:off x="-14325" y="1431431"/>
            <a:ext cx="495000" cy="0"/>
          </a:xfrm>
          <a:prstGeom prst="straightConnector1">
            <a:avLst/>
          </a:prstGeom>
          <a:noFill/>
          <a:ln w="28575" cap="rnd" cmpd="sng">
            <a:solidFill>
              <a:schemeClr val="dk2"/>
            </a:solidFill>
            <a:prstDash val="solid"/>
            <a:round/>
            <a:headEnd type="none" w="med" len="med"/>
            <a:tailEnd type="none" w="med" len="med"/>
          </a:ln>
        </p:spPr>
      </p:cxnSp>
      <p:pic>
        <p:nvPicPr>
          <p:cNvPr id="428" name="Google Shape;428;p45"/>
          <p:cNvPicPr preferRelativeResize="0"/>
          <p:nvPr/>
        </p:nvPicPr>
        <p:blipFill rotWithShape="1">
          <a:blip r:embed="rId3">
            <a:alphaModFix/>
          </a:blip>
          <a:srcRect l="7969" b="6032"/>
          <a:stretch/>
        </p:blipFill>
        <p:spPr>
          <a:xfrm flipH="1">
            <a:off x="5843588" y="1878806"/>
            <a:ext cx="3300412" cy="3336131"/>
          </a:xfrm>
          <a:prstGeom prst="rect">
            <a:avLst/>
          </a:prstGeom>
          <a:noFill/>
          <a:ln>
            <a:noFill/>
          </a:ln>
        </p:spPr>
      </p:pic>
      <p:sp>
        <p:nvSpPr>
          <p:cNvPr id="429" name="Google Shape;429;p45"/>
          <p:cNvSpPr/>
          <p:nvPr/>
        </p:nvSpPr>
        <p:spPr>
          <a:xfrm>
            <a:off x="12875" y="4204400"/>
            <a:ext cx="135000" cy="923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sp>
        <p:nvSpPr>
          <p:cNvPr id="430" name="Google Shape;430;p45"/>
          <p:cNvSpPr/>
          <p:nvPr/>
        </p:nvSpPr>
        <p:spPr>
          <a:xfrm>
            <a:off x="76200" y="76200"/>
            <a:ext cx="673500" cy="850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pic>
        <p:nvPicPr>
          <p:cNvPr id="431" name="Google Shape;431;p45"/>
          <p:cNvPicPr preferRelativeResize="0"/>
          <p:nvPr/>
        </p:nvPicPr>
        <p:blipFill rotWithShape="1">
          <a:blip r:embed="rId4">
            <a:alphaModFix amt="65000"/>
          </a:blip>
          <a:srcRect l="46099" r="37713" b="31233"/>
          <a:stretch/>
        </p:blipFill>
        <p:spPr>
          <a:xfrm>
            <a:off x="93864" y="87488"/>
            <a:ext cx="638118" cy="850612"/>
          </a:xfrm>
          <a:prstGeom prst="rect">
            <a:avLst/>
          </a:prstGeom>
          <a:noFill/>
          <a:ln w="28575" cap="flat" cmpd="sng">
            <a:solidFill>
              <a:srgbClr val="000000"/>
            </a:solidFill>
            <a:prstDash val="solid"/>
            <a:round/>
            <a:headEnd type="none" w="sm" len="sm"/>
            <a:tailEnd type="none" w="sm" len="sm"/>
          </a:ln>
        </p:spPr>
      </p:pic>
      <p:pic>
        <p:nvPicPr>
          <p:cNvPr id="432" name="Google Shape;432;p45"/>
          <p:cNvPicPr preferRelativeResize="0"/>
          <p:nvPr/>
        </p:nvPicPr>
        <p:blipFill>
          <a:blip r:embed="rId5">
            <a:alphaModFix/>
          </a:blip>
          <a:stretch>
            <a:fillRect/>
          </a:stretch>
        </p:blipFill>
        <p:spPr>
          <a:xfrm>
            <a:off x="5603025" y="970175"/>
            <a:ext cx="1337101" cy="1337101"/>
          </a:xfrm>
          <a:prstGeom prst="rect">
            <a:avLst/>
          </a:prstGeom>
          <a:noFill/>
          <a:ln w="28575" cap="flat" cmpd="sng">
            <a:solidFill>
              <a:schemeClr val="dk2"/>
            </a:solidFill>
            <a:prstDash val="solid"/>
            <a:round/>
            <a:headEnd type="none" w="sm" len="sm"/>
            <a:tailEnd type="none" w="sm" len="sm"/>
          </a:ln>
        </p:spPr>
      </p:pic>
      <p:sp>
        <p:nvSpPr>
          <p:cNvPr id="433" name="Google Shape;433;p45"/>
          <p:cNvSpPr txBox="1"/>
          <p:nvPr/>
        </p:nvSpPr>
        <p:spPr>
          <a:xfrm>
            <a:off x="5536875" y="1999400"/>
            <a:ext cx="1866600" cy="127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1000"/>
              </a:spcBef>
              <a:spcAft>
                <a:spcPts val="1000"/>
              </a:spcAft>
              <a:buNone/>
            </a:pPr>
            <a:r>
              <a:rPr lang="da" sz="1350">
                <a:solidFill>
                  <a:schemeClr val="lt1"/>
                </a:solidFill>
                <a:highlight>
                  <a:schemeClr val="dk1"/>
                </a:highlight>
                <a:uFill>
                  <a:noFill/>
                </a:uFill>
                <a:latin typeface="Trebuchet MS"/>
                <a:ea typeface="Trebuchet MS"/>
                <a:cs typeface="Trebuchet MS"/>
                <a:sym typeface="Trebuchet MS"/>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kortlink.dk/2rae7</a:t>
            </a:r>
            <a:endParaRPr sz="1350">
              <a:solidFill>
                <a:schemeClr val="lt1"/>
              </a:solidFill>
              <a:highlight>
                <a:schemeClr val="dk1"/>
              </a:highlight>
              <a:latin typeface="Trebuchet MS"/>
              <a:ea typeface="Trebuchet MS"/>
              <a:cs typeface="Trebuchet MS"/>
              <a:sym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46"/>
          <p:cNvSpPr txBox="1">
            <a:spLocks noGrp="1"/>
          </p:cNvSpPr>
          <p:nvPr>
            <p:ph type="title"/>
          </p:nvPr>
        </p:nvSpPr>
        <p:spPr>
          <a:xfrm>
            <a:off x="330925" y="1359425"/>
            <a:ext cx="4017300" cy="1015800"/>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None/>
            </a:pPr>
            <a:r>
              <a:rPr lang="da" sz="2500"/>
              <a:t>Skabelse af scenarier</a:t>
            </a:r>
            <a:endParaRPr sz="2500"/>
          </a:p>
        </p:txBody>
      </p:sp>
      <p:sp>
        <p:nvSpPr>
          <p:cNvPr id="439" name="Google Shape;439;p46"/>
          <p:cNvSpPr txBox="1">
            <a:spLocks noGrp="1"/>
          </p:cNvSpPr>
          <p:nvPr>
            <p:ph type="body" idx="2"/>
          </p:nvPr>
        </p:nvSpPr>
        <p:spPr>
          <a:xfrm>
            <a:off x="540294" y="1999388"/>
            <a:ext cx="4260000" cy="157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 sz="900" dirty="0">
                <a:solidFill>
                  <a:srgbClr val="222222"/>
                </a:solidFill>
                <a:latin typeface="Playfair Display"/>
                <a:ea typeface="Playfair Display"/>
                <a:cs typeface="Playfair Display"/>
                <a:sym typeface="Playfair Display"/>
              </a:rPr>
              <a:t>I får nu tid til selv at nørde med scenariedidaktik. Brug evt. nogle af vores scenarier fra tidligere. </a:t>
            </a:r>
            <a:endParaRPr sz="900" dirty="0">
              <a:solidFill>
                <a:srgbClr val="222222"/>
              </a:solidFill>
              <a:latin typeface="Playfair Display"/>
              <a:ea typeface="Playfair Display"/>
              <a:cs typeface="Playfair Display"/>
              <a:sym typeface="Playfair Display"/>
            </a:endParaRPr>
          </a:p>
          <a:p>
            <a:pPr marL="0" lvl="0" indent="0" algn="l" rtl="0">
              <a:spcBef>
                <a:spcPts val="1900"/>
              </a:spcBef>
              <a:spcAft>
                <a:spcPts val="0"/>
              </a:spcAft>
              <a:buNone/>
            </a:pPr>
            <a:endParaRPr dirty="0">
              <a:solidFill>
                <a:srgbClr val="222222"/>
              </a:solidFill>
              <a:latin typeface="Playfair Display"/>
              <a:ea typeface="Playfair Display"/>
              <a:cs typeface="Playfair Display"/>
              <a:sym typeface="Playfair Display"/>
            </a:endParaRPr>
          </a:p>
          <a:p>
            <a:pPr marL="0" lvl="0" indent="0" algn="l" rtl="0">
              <a:spcBef>
                <a:spcPts val="1900"/>
              </a:spcBef>
              <a:spcAft>
                <a:spcPts val="0"/>
              </a:spcAft>
              <a:buNone/>
            </a:pPr>
            <a:endParaRPr sz="900" dirty="0">
              <a:solidFill>
                <a:srgbClr val="222222"/>
              </a:solidFill>
              <a:highlight>
                <a:schemeClr val="lt2"/>
              </a:highlight>
              <a:latin typeface="Playfair Display"/>
              <a:ea typeface="Playfair Display"/>
              <a:cs typeface="Playfair Display"/>
              <a:sym typeface="Playfair Display"/>
            </a:endParaRPr>
          </a:p>
          <a:p>
            <a:pPr marL="0" lvl="0" indent="0" algn="l" rtl="0">
              <a:spcBef>
                <a:spcPts val="1900"/>
              </a:spcBef>
              <a:spcAft>
                <a:spcPts val="1600"/>
              </a:spcAft>
              <a:buNone/>
            </a:pPr>
            <a:endParaRPr sz="1500" dirty="0">
              <a:latin typeface="Playfair Display"/>
              <a:ea typeface="Playfair Display"/>
              <a:cs typeface="Playfair Display"/>
              <a:sym typeface="Playfair Display"/>
            </a:endParaRPr>
          </a:p>
        </p:txBody>
      </p:sp>
      <p:cxnSp>
        <p:nvCxnSpPr>
          <p:cNvPr id="440" name="Google Shape;440;p46"/>
          <p:cNvCxnSpPr/>
          <p:nvPr/>
        </p:nvCxnSpPr>
        <p:spPr>
          <a:xfrm rot="10800000">
            <a:off x="2451113" y="1831688"/>
            <a:ext cx="1866600" cy="0"/>
          </a:xfrm>
          <a:prstGeom prst="straightConnector1">
            <a:avLst/>
          </a:prstGeom>
          <a:noFill/>
          <a:ln w="28575" cap="rnd" cmpd="sng">
            <a:solidFill>
              <a:schemeClr val="dk2"/>
            </a:solidFill>
            <a:prstDash val="solid"/>
            <a:round/>
            <a:headEnd type="none" w="med" len="med"/>
            <a:tailEnd type="none" w="med" len="med"/>
          </a:ln>
        </p:spPr>
      </p:cxnSp>
      <p:cxnSp>
        <p:nvCxnSpPr>
          <p:cNvPr id="441" name="Google Shape;441;p46"/>
          <p:cNvCxnSpPr/>
          <p:nvPr/>
        </p:nvCxnSpPr>
        <p:spPr>
          <a:xfrm rot="10800000">
            <a:off x="-14325" y="1431431"/>
            <a:ext cx="495000" cy="0"/>
          </a:xfrm>
          <a:prstGeom prst="straightConnector1">
            <a:avLst/>
          </a:prstGeom>
          <a:noFill/>
          <a:ln w="28575" cap="rnd" cmpd="sng">
            <a:solidFill>
              <a:schemeClr val="dk2"/>
            </a:solidFill>
            <a:prstDash val="solid"/>
            <a:round/>
            <a:headEnd type="none" w="med" len="med"/>
            <a:tailEnd type="none" w="med" len="med"/>
          </a:ln>
        </p:spPr>
      </p:cxnSp>
      <p:pic>
        <p:nvPicPr>
          <p:cNvPr id="442" name="Google Shape;442;p46"/>
          <p:cNvPicPr preferRelativeResize="0"/>
          <p:nvPr/>
        </p:nvPicPr>
        <p:blipFill rotWithShape="1">
          <a:blip r:embed="rId3">
            <a:alphaModFix/>
          </a:blip>
          <a:srcRect l="7969" b="6032"/>
          <a:stretch/>
        </p:blipFill>
        <p:spPr>
          <a:xfrm flipH="1">
            <a:off x="5843588" y="1878806"/>
            <a:ext cx="3300412" cy="3336131"/>
          </a:xfrm>
          <a:prstGeom prst="rect">
            <a:avLst/>
          </a:prstGeom>
          <a:noFill/>
          <a:ln>
            <a:noFill/>
          </a:ln>
        </p:spPr>
      </p:pic>
      <p:sp>
        <p:nvSpPr>
          <p:cNvPr id="443" name="Google Shape;443;p46"/>
          <p:cNvSpPr/>
          <p:nvPr/>
        </p:nvSpPr>
        <p:spPr>
          <a:xfrm>
            <a:off x="12875" y="4204400"/>
            <a:ext cx="135000" cy="923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sp>
        <p:nvSpPr>
          <p:cNvPr id="444" name="Google Shape;444;p46"/>
          <p:cNvSpPr/>
          <p:nvPr/>
        </p:nvSpPr>
        <p:spPr>
          <a:xfrm>
            <a:off x="76200" y="76200"/>
            <a:ext cx="673500" cy="850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estrial"/>
              <a:ea typeface="Questrial"/>
              <a:cs typeface="Questrial"/>
              <a:sym typeface="Questrial"/>
            </a:endParaRPr>
          </a:p>
        </p:txBody>
      </p:sp>
      <p:pic>
        <p:nvPicPr>
          <p:cNvPr id="445" name="Google Shape;445;p46"/>
          <p:cNvPicPr preferRelativeResize="0"/>
          <p:nvPr/>
        </p:nvPicPr>
        <p:blipFill rotWithShape="1">
          <a:blip r:embed="rId4">
            <a:alphaModFix amt="65000"/>
          </a:blip>
          <a:srcRect l="46099" r="37713" b="31233"/>
          <a:stretch/>
        </p:blipFill>
        <p:spPr>
          <a:xfrm>
            <a:off x="93864" y="87488"/>
            <a:ext cx="638118" cy="850612"/>
          </a:xfrm>
          <a:prstGeom prst="rect">
            <a:avLst/>
          </a:prstGeom>
          <a:noFill/>
          <a:ln w="28575" cap="flat" cmpd="sng">
            <a:solidFill>
              <a:srgbClr val="000000"/>
            </a:solidFill>
            <a:prstDash val="solid"/>
            <a:round/>
            <a:headEnd type="none" w="sm" len="sm"/>
            <a:tailEnd type="none" w="sm" len="sm"/>
          </a:ln>
        </p:spPr>
      </p:pic>
    </p:spTree>
  </p:cSld>
  <p:clrMapOvr>
    <a:masterClrMapping/>
  </p:clrMapOvr>
</p:sld>
</file>

<file path=ppt/theme/theme1.xml><?xml version="1.0" encoding="utf-8"?>
<a:theme xmlns:a="http://schemas.openxmlformats.org/drawingml/2006/main" name="SlidesMania">
  <a:themeElements>
    <a:clrScheme name="Simple Light">
      <a:dk1>
        <a:srgbClr val="69615C"/>
      </a:dk1>
      <a:lt1>
        <a:srgbClr val="EBE8DF"/>
      </a:lt1>
      <a:dk2>
        <a:srgbClr val="88807B"/>
      </a:dk2>
      <a:lt2>
        <a:srgbClr val="FFFFFF"/>
      </a:lt2>
      <a:accent1>
        <a:srgbClr val="BEA398"/>
      </a:accent1>
      <a:accent2>
        <a:srgbClr val="838780"/>
      </a:accent2>
      <a:accent3>
        <a:srgbClr val="C6B19D"/>
      </a:accent3>
      <a:accent4>
        <a:srgbClr val="D3C8BC"/>
      </a:accent4>
      <a:accent5>
        <a:srgbClr val="5D615A"/>
      </a:accent5>
      <a:accent6>
        <a:srgbClr val="333F2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280</Words>
  <Application>Microsoft Office PowerPoint</Application>
  <PresentationFormat>Skærmshow (16:9)</PresentationFormat>
  <Paragraphs>47</Paragraphs>
  <Slides>6</Slides>
  <Notes>6</Notes>
  <HiddenSlides>0</HiddenSlides>
  <MMClips>0</MMClips>
  <ScaleCrop>false</ScaleCrop>
  <HeadingPairs>
    <vt:vector size="6" baseType="variant">
      <vt:variant>
        <vt:lpstr>Benyttede skrifttyper</vt:lpstr>
      </vt:variant>
      <vt:variant>
        <vt:i4>12</vt:i4>
      </vt:variant>
      <vt:variant>
        <vt:lpstr>Tema</vt:lpstr>
      </vt:variant>
      <vt:variant>
        <vt:i4>1</vt:i4>
      </vt:variant>
      <vt:variant>
        <vt:lpstr>Slidetitler</vt:lpstr>
      </vt:variant>
      <vt:variant>
        <vt:i4>6</vt:i4>
      </vt:variant>
    </vt:vector>
  </HeadingPairs>
  <TitlesOfParts>
    <vt:vector size="19" baseType="lpstr">
      <vt:lpstr>Abril Fatface</vt:lpstr>
      <vt:lpstr>Aldrich</vt:lpstr>
      <vt:lpstr>Arial</vt:lpstr>
      <vt:lpstr>Barlow Condensed</vt:lpstr>
      <vt:lpstr>EB Garamond</vt:lpstr>
      <vt:lpstr>Griffy</vt:lpstr>
      <vt:lpstr>Homemade Apple</vt:lpstr>
      <vt:lpstr>Playfair Display</vt:lpstr>
      <vt:lpstr>Playfair Display SemiBold</vt:lpstr>
      <vt:lpstr>Poppins</vt:lpstr>
      <vt:lpstr>Questrial</vt:lpstr>
      <vt:lpstr>Trebuchet MS</vt:lpstr>
      <vt:lpstr>SlidesMania</vt:lpstr>
      <vt:lpstr>Hvad er scenariedidaktik?</vt:lpstr>
      <vt:lpstr>Scenariedidaktik </vt:lpstr>
      <vt:lpstr>ON-FIRE modellen af Simon Skov Fougt</vt:lpstr>
      <vt:lpstr>Eksempler på scenariedidaktiske undervisningsforløb</vt:lpstr>
      <vt:lpstr>Skabelse af scenarier</vt:lpstr>
      <vt:lpstr>Skabelse af scenarier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Hvad er scenariedidaktik?</dc:title>
  <cp:lastModifiedBy>Finn Peter Aarup (fpa)</cp:lastModifiedBy>
  <cp:revision>1</cp:revision>
  <dcterms:modified xsi:type="dcterms:W3CDTF">2025-02-07T21:57:28Z</dcterms:modified>
</cp:coreProperties>
</file>